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71" r:id="rId4"/>
    <p:sldId id="259" r:id="rId5"/>
    <p:sldId id="260" r:id="rId6"/>
    <p:sldId id="27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Poppins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ldbnJoGtuNIIHJwOOFmO0We6n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0B7"/>
    <a:srgbClr val="1976BA"/>
    <a:srgbClr val="0070C0"/>
    <a:srgbClr val="F5C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7"/>
  </p:normalViewPr>
  <p:slideViewPr>
    <p:cSldViewPr snapToGrid="0">
      <p:cViewPr varScale="1">
        <p:scale>
          <a:sx n="96" d="100"/>
          <a:sy n="96" d="100"/>
        </p:scale>
        <p:origin x="106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97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8;p30">
            <a:extLst>
              <a:ext uri="{FF2B5EF4-FFF2-40B4-BE49-F238E27FC236}">
                <a16:creationId xmlns:a16="http://schemas.microsoft.com/office/drawing/2014/main" id="{DDE577A1-B2A6-7C85-B72F-4887BEA69EF2}"/>
              </a:ext>
            </a:extLst>
          </p:cNvPr>
          <p:cNvSpPr/>
          <p:nvPr userDrawn="1"/>
        </p:nvSpPr>
        <p:spPr>
          <a:xfrm>
            <a:off x="-109950" y="4320100"/>
            <a:ext cx="12380700" cy="260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D3FFB-800A-EEF7-D186-0338004C53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sosceles Triangle 7">
            <a:extLst>
              <a:ext uri="{FF2B5EF4-FFF2-40B4-BE49-F238E27FC236}">
                <a16:creationId xmlns:a16="http://schemas.microsoft.com/office/drawing/2014/main" id="{E515CAF2-A134-2D2B-73C5-B8C117BA18FA}"/>
              </a:ext>
            </a:extLst>
          </p:cNvPr>
          <p:cNvSpPr/>
          <p:nvPr userDrawn="1"/>
        </p:nvSpPr>
        <p:spPr>
          <a:xfrm rot="9452348">
            <a:off x="10115893" y="4709511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rgbClr val="F5CA13"/>
          </a:solidFill>
          <a:ln>
            <a:solidFill>
              <a:srgbClr val="F5CA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Google Shape;26;p30">
            <a:extLst>
              <a:ext uri="{FF2B5EF4-FFF2-40B4-BE49-F238E27FC236}">
                <a16:creationId xmlns:a16="http://schemas.microsoft.com/office/drawing/2014/main" id="{55DD8252-6C30-A3FB-0BE7-58FE4B866F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9750" y="3287684"/>
            <a:ext cx="71379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cxnSp>
        <p:nvCxnSpPr>
          <p:cNvPr id="26" name="Google Shape;29;p30">
            <a:extLst>
              <a:ext uri="{FF2B5EF4-FFF2-40B4-BE49-F238E27FC236}">
                <a16:creationId xmlns:a16="http://schemas.microsoft.com/office/drawing/2014/main" id="{E60DFE5C-5C0A-620E-6878-9583F4AFA5B8}"/>
              </a:ext>
            </a:extLst>
          </p:cNvPr>
          <p:cNvCxnSpPr/>
          <p:nvPr userDrawn="1"/>
        </p:nvCxnSpPr>
        <p:spPr>
          <a:xfrm>
            <a:off x="-15601" y="3109384"/>
            <a:ext cx="12192000" cy="0"/>
          </a:xfrm>
          <a:prstGeom prst="straightConnector1">
            <a:avLst/>
          </a:prstGeom>
          <a:noFill/>
          <a:ln w="57150" cap="flat" cmpd="sng">
            <a:solidFill>
              <a:srgbClr val="4DD0E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30;p30">
            <a:extLst>
              <a:ext uri="{FF2B5EF4-FFF2-40B4-BE49-F238E27FC236}">
                <a16:creationId xmlns:a16="http://schemas.microsoft.com/office/drawing/2014/main" id="{148545C2-5925-32D2-BED9-F4C59118706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91050" y="5025625"/>
            <a:ext cx="2145600" cy="16233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31;p30">
            <a:extLst>
              <a:ext uri="{FF2B5EF4-FFF2-40B4-BE49-F238E27FC236}">
                <a16:creationId xmlns:a16="http://schemas.microsoft.com/office/drawing/2014/main" id="{9F2CC37F-46F5-37F5-C438-8EF81F3E73A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566625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32;p30">
            <a:extLst>
              <a:ext uri="{FF2B5EF4-FFF2-40B4-BE49-F238E27FC236}">
                <a16:creationId xmlns:a16="http://schemas.microsoft.com/office/drawing/2014/main" id="{8E4C33A0-4324-DC64-D88A-E5F0DE34130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489375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3;p30">
            <a:extLst>
              <a:ext uri="{FF2B5EF4-FFF2-40B4-BE49-F238E27FC236}">
                <a16:creationId xmlns:a16="http://schemas.microsoft.com/office/drawing/2014/main" id="{185C5377-5901-D18A-7003-7477CBA13F97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59750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4;p30">
            <a:extLst>
              <a:ext uri="{FF2B5EF4-FFF2-40B4-BE49-F238E27FC236}">
                <a16:creationId xmlns:a16="http://schemas.microsoft.com/office/drawing/2014/main" id="{8B0D21A1-EC37-60BE-6112-20DC936E19A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8282500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5;p30">
            <a:extLst>
              <a:ext uri="{FF2B5EF4-FFF2-40B4-BE49-F238E27FC236}">
                <a16:creationId xmlns:a16="http://schemas.microsoft.com/office/drawing/2014/main" id="{FEFCC912-45C7-9D44-0F6F-EF1CDB407B38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9205250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6;p30">
            <a:extLst>
              <a:ext uri="{FF2B5EF4-FFF2-40B4-BE49-F238E27FC236}">
                <a16:creationId xmlns:a16="http://schemas.microsoft.com/office/drawing/2014/main" id="{34E55FB4-CDD8-E871-4279-B8F063808941}"/>
              </a:ext>
            </a:extLst>
          </p:cNvPr>
          <p:cNvSpPr>
            <a:spLocks noGrp="1"/>
          </p:cNvSpPr>
          <p:nvPr>
            <p:ph type="pic" idx="8"/>
          </p:nvPr>
        </p:nvSpPr>
        <p:spPr>
          <a:xfrm>
            <a:off x="10128000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7;p30">
            <a:extLst>
              <a:ext uri="{FF2B5EF4-FFF2-40B4-BE49-F238E27FC236}">
                <a16:creationId xmlns:a16="http://schemas.microsoft.com/office/drawing/2014/main" id="{F728843D-EDCD-8E8E-D6A0-ACBC53D42361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10998375" y="6113325"/>
            <a:ext cx="733200" cy="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2677D2-226F-CB82-1E26-B2F277E3C7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7886" y="663225"/>
            <a:ext cx="5229513" cy="5032594"/>
          </a:xfrm>
          <a:custGeom>
            <a:avLst/>
            <a:gdLst>
              <a:gd name="connsiteX0" fmla="*/ 2985266 w 5229513"/>
              <a:gd name="connsiteY0" fmla="*/ 469 h 5032594"/>
              <a:gd name="connsiteX1" fmla="*/ 4692688 w 5229513"/>
              <a:gd name="connsiteY1" fmla="*/ 2638479 h 5032594"/>
              <a:gd name="connsiteX2" fmla="*/ 4789790 w 5229513"/>
              <a:gd name="connsiteY2" fmla="*/ 4944702 h 5032594"/>
              <a:gd name="connsiteX3" fmla="*/ 986536 w 5229513"/>
              <a:gd name="connsiteY3" fmla="*/ 4588659 h 5032594"/>
              <a:gd name="connsiteX4" fmla="*/ 298711 w 5229513"/>
              <a:gd name="connsiteY4" fmla="*/ 2840773 h 5032594"/>
              <a:gd name="connsiteX5" fmla="*/ 2985266 w 5229513"/>
              <a:gd name="connsiteY5" fmla="*/ 469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5266" y="469"/>
                </a:move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ubicBezTo>
                  <a:pt x="631833" y="2076075"/>
                  <a:pt x="2252936" y="34185"/>
                  <a:pt x="2985266" y="469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it-IT" dirty="0"/>
          </a:p>
        </p:txBody>
      </p:sp>
      <p:sp>
        <p:nvSpPr>
          <p:cNvPr id="35" name="Google Shape;25;p30">
            <a:extLst>
              <a:ext uri="{FF2B5EF4-FFF2-40B4-BE49-F238E27FC236}">
                <a16:creationId xmlns:a16="http://schemas.microsoft.com/office/drawing/2014/main" id="{460553FD-972A-9D83-9ACD-07823B06E4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9738" y="1907688"/>
            <a:ext cx="71379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17FEFC98-706F-0D82-848C-C9CCCCD6C6E8}"/>
              </a:ext>
            </a:extLst>
          </p:cNvPr>
          <p:cNvSpPr/>
          <p:nvPr userDrawn="1"/>
        </p:nvSpPr>
        <p:spPr>
          <a:xfrm rot="5654032">
            <a:off x="8361269" y="372386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11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1">
  <p:cSld name="Final_slide_blue">
    <p:bg>
      <p:bgPr>
        <a:solidFill>
          <a:srgbClr val="277AC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15c9edb02_0_71"/>
          <p:cNvSpPr txBox="1">
            <a:spLocks noGrp="1"/>
          </p:cNvSpPr>
          <p:nvPr>
            <p:ph type="ctrTitle" hasCustomPrompt="1"/>
          </p:nvPr>
        </p:nvSpPr>
        <p:spPr>
          <a:xfrm>
            <a:off x="1256672" y="2889000"/>
            <a:ext cx="52212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</a:t>
            </a:r>
            <a:endParaRPr dirty="0"/>
          </a:p>
        </p:txBody>
      </p:sp>
      <p:sp>
        <p:nvSpPr>
          <p:cNvPr id="2" name="Isosceles Triangle 7">
            <a:extLst>
              <a:ext uri="{FF2B5EF4-FFF2-40B4-BE49-F238E27FC236}">
                <a16:creationId xmlns:a16="http://schemas.microsoft.com/office/drawing/2014/main" id="{254258FB-8406-4EB3-F952-A2397032185A}"/>
              </a:ext>
            </a:extLst>
          </p:cNvPr>
          <p:cNvSpPr/>
          <p:nvPr userDrawn="1"/>
        </p:nvSpPr>
        <p:spPr>
          <a:xfrm rot="9452348">
            <a:off x="10115893" y="4709511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rgbClr val="F5CA13"/>
          </a:solidFill>
          <a:ln>
            <a:solidFill>
              <a:srgbClr val="F5CA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Isosceles Triangle 7">
            <a:extLst>
              <a:ext uri="{FF2B5EF4-FFF2-40B4-BE49-F238E27FC236}">
                <a16:creationId xmlns:a16="http://schemas.microsoft.com/office/drawing/2014/main" id="{D20A8939-71B9-10C8-8F0B-2C7C99A3D6EC}"/>
              </a:ext>
            </a:extLst>
          </p:cNvPr>
          <p:cNvSpPr/>
          <p:nvPr userDrawn="1"/>
        </p:nvSpPr>
        <p:spPr>
          <a:xfrm rot="5654032">
            <a:off x="8361269" y="372386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1" preserve="1">
  <p:cSld name="Final_slide_white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15c9edb02_0_71"/>
          <p:cNvSpPr txBox="1">
            <a:spLocks noGrp="1"/>
          </p:cNvSpPr>
          <p:nvPr>
            <p:ph type="ctrTitle" hasCustomPrompt="1"/>
          </p:nvPr>
        </p:nvSpPr>
        <p:spPr>
          <a:xfrm>
            <a:off x="1256672" y="2889000"/>
            <a:ext cx="52212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None/>
              <a:defRPr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!</a:t>
            </a:r>
            <a:endParaRPr dirty="0"/>
          </a:p>
        </p:txBody>
      </p:sp>
      <p:sp>
        <p:nvSpPr>
          <p:cNvPr id="2" name="Isosceles Triangle 7">
            <a:extLst>
              <a:ext uri="{FF2B5EF4-FFF2-40B4-BE49-F238E27FC236}">
                <a16:creationId xmlns:a16="http://schemas.microsoft.com/office/drawing/2014/main" id="{47A8EA4B-F863-6BE9-2376-0F4C0A7841A4}"/>
              </a:ext>
            </a:extLst>
          </p:cNvPr>
          <p:cNvSpPr/>
          <p:nvPr userDrawn="1"/>
        </p:nvSpPr>
        <p:spPr>
          <a:xfrm rot="9452348">
            <a:off x="10115893" y="4709511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rgbClr val="F5CA13"/>
          </a:solidFill>
          <a:ln>
            <a:solidFill>
              <a:srgbClr val="F5CA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Isosceles Triangle 7">
            <a:extLst>
              <a:ext uri="{FF2B5EF4-FFF2-40B4-BE49-F238E27FC236}">
                <a16:creationId xmlns:a16="http://schemas.microsoft.com/office/drawing/2014/main" id="{EB0DAE0F-7D9B-4F29-DD51-05179AC0921C}"/>
              </a:ext>
            </a:extLst>
          </p:cNvPr>
          <p:cNvSpPr/>
          <p:nvPr userDrawn="1"/>
        </p:nvSpPr>
        <p:spPr>
          <a:xfrm rot="5654032">
            <a:off x="8361269" y="372386"/>
            <a:ext cx="1771656" cy="1704944"/>
          </a:xfrm>
          <a:custGeom>
            <a:avLst/>
            <a:gdLst>
              <a:gd name="connsiteX0" fmla="*/ 0 w 8172956"/>
              <a:gd name="connsiteY0" fmla="*/ 5267915 h 5267915"/>
              <a:gd name="connsiteX1" fmla="*/ 4086478 w 8172956"/>
              <a:gd name="connsiteY1" fmla="*/ 0 h 5267915"/>
              <a:gd name="connsiteX2" fmla="*/ 8172956 w 8172956"/>
              <a:gd name="connsiteY2" fmla="*/ 5267915 h 5267915"/>
              <a:gd name="connsiteX3" fmla="*/ 0 w 8172956"/>
              <a:gd name="connsiteY3" fmla="*/ 5267915 h 5267915"/>
              <a:gd name="connsiteX0" fmla="*/ 89063 w 8262019"/>
              <a:gd name="connsiteY0" fmla="*/ 5267915 h 5926404"/>
              <a:gd name="connsiteX1" fmla="*/ 4175541 w 8262019"/>
              <a:gd name="connsiteY1" fmla="*/ 0 h 5926404"/>
              <a:gd name="connsiteX2" fmla="*/ 8262019 w 8262019"/>
              <a:gd name="connsiteY2" fmla="*/ 5267915 h 5926404"/>
              <a:gd name="connsiteX3" fmla="*/ 89063 w 8262019"/>
              <a:gd name="connsiteY3" fmla="*/ 5267915 h 5926404"/>
              <a:gd name="connsiteX0" fmla="*/ 89063 w 8262019"/>
              <a:gd name="connsiteY0" fmla="*/ 5581748 h 6240237"/>
              <a:gd name="connsiteX1" fmla="*/ 4175541 w 8262019"/>
              <a:gd name="connsiteY1" fmla="*/ 313833 h 6240237"/>
              <a:gd name="connsiteX2" fmla="*/ 8262019 w 8262019"/>
              <a:gd name="connsiteY2" fmla="*/ 5581748 h 6240237"/>
              <a:gd name="connsiteX3" fmla="*/ 89063 w 8262019"/>
              <a:gd name="connsiteY3" fmla="*/ 5581748 h 6240237"/>
              <a:gd name="connsiteX0" fmla="*/ 89063 w 8404242"/>
              <a:gd name="connsiteY0" fmla="*/ 5581748 h 6595558"/>
              <a:gd name="connsiteX1" fmla="*/ 4175541 w 8404242"/>
              <a:gd name="connsiteY1" fmla="*/ 313833 h 6595558"/>
              <a:gd name="connsiteX2" fmla="*/ 8262019 w 8404242"/>
              <a:gd name="connsiteY2" fmla="*/ 5581748 h 6595558"/>
              <a:gd name="connsiteX3" fmla="*/ 89063 w 8404242"/>
              <a:gd name="connsiteY3" fmla="*/ 5581748 h 6595558"/>
              <a:gd name="connsiteX0" fmla="*/ 89063 w 8273429"/>
              <a:gd name="connsiteY0" fmla="*/ 5581748 h 6789047"/>
              <a:gd name="connsiteX1" fmla="*/ 4175541 w 8273429"/>
              <a:gd name="connsiteY1" fmla="*/ 313833 h 6789047"/>
              <a:gd name="connsiteX2" fmla="*/ 8262019 w 8273429"/>
              <a:gd name="connsiteY2" fmla="*/ 5581748 h 6789047"/>
              <a:gd name="connsiteX3" fmla="*/ 89063 w 8273429"/>
              <a:gd name="connsiteY3" fmla="*/ 5581748 h 6789047"/>
              <a:gd name="connsiteX0" fmla="*/ 149786 w 8334152"/>
              <a:gd name="connsiteY0" fmla="*/ 5627313 h 6834612"/>
              <a:gd name="connsiteX1" fmla="*/ 4236264 w 8334152"/>
              <a:gd name="connsiteY1" fmla="*/ 359398 h 6834612"/>
              <a:gd name="connsiteX2" fmla="*/ 8322742 w 8334152"/>
              <a:gd name="connsiteY2" fmla="*/ 5627313 h 6834612"/>
              <a:gd name="connsiteX3" fmla="*/ 149786 w 8334152"/>
              <a:gd name="connsiteY3" fmla="*/ 5627313 h 6834612"/>
              <a:gd name="connsiteX0" fmla="*/ 65354 w 8247827"/>
              <a:gd name="connsiteY0" fmla="*/ 5627313 h 7123333"/>
              <a:gd name="connsiteX1" fmla="*/ 4151832 w 8247827"/>
              <a:gd name="connsiteY1" fmla="*/ 359398 h 7123333"/>
              <a:gd name="connsiteX2" fmla="*/ 8238310 w 8247827"/>
              <a:gd name="connsiteY2" fmla="*/ 5627313 h 7123333"/>
              <a:gd name="connsiteX3" fmla="*/ 65354 w 8247827"/>
              <a:gd name="connsiteY3" fmla="*/ 5627313 h 7123333"/>
              <a:gd name="connsiteX0" fmla="*/ 65354 w 8247827"/>
              <a:gd name="connsiteY0" fmla="*/ 5627313 h 7328442"/>
              <a:gd name="connsiteX1" fmla="*/ 4151832 w 8247827"/>
              <a:gd name="connsiteY1" fmla="*/ 359398 h 7328442"/>
              <a:gd name="connsiteX2" fmla="*/ 8238310 w 8247827"/>
              <a:gd name="connsiteY2" fmla="*/ 5627313 h 7328442"/>
              <a:gd name="connsiteX3" fmla="*/ 65354 w 8247827"/>
              <a:gd name="connsiteY3" fmla="*/ 5627313 h 7328442"/>
              <a:gd name="connsiteX0" fmla="*/ 1506 w 8175124"/>
              <a:gd name="connsiteY0" fmla="*/ 5563418 h 5853403"/>
              <a:gd name="connsiteX1" fmla="*/ 4087984 w 8175124"/>
              <a:gd name="connsiteY1" fmla="*/ 295503 h 5853403"/>
              <a:gd name="connsiteX2" fmla="*/ 8174462 w 8175124"/>
              <a:gd name="connsiteY2" fmla="*/ 5563418 h 5853403"/>
              <a:gd name="connsiteX3" fmla="*/ 4371208 w 8175124"/>
              <a:gd name="connsiteY3" fmla="*/ 5207375 h 5853403"/>
              <a:gd name="connsiteX4" fmla="*/ 1506 w 8175124"/>
              <a:gd name="connsiteY4" fmla="*/ 5563418 h 5853403"/>
              <a:gd name="connsiteX0" fmla="*/ 592 w 8613271"/>
              <a:gd name="connsiteY0" fmla="*/ 5308240 h 5598225"/>
              <a:gd name="connsiteX1" fmla="*/ 4087070 w 8613271"/>
              <a:gd name="connsiteY1" fmla="*/ 40325 h 5598225"/>
              <a:gd name="connsiteX2" fmla="*/ 8076446 w 8613271"/>
              <a:gd name="connsiteY2" fmla="*/ 3002017 h 5598225"/>
              <a:gd name="connsiteX3" fmla="*/ 8173548 w 8613271"/>
              <a:gd name="connsiteY3" fmla="*/ 5308240 h 5598225"/>
              <a:gd name="connsiteX4" fmla="*/ 4370294 w 8613271"/>
              <a:gd name="connsiteY4" fmla="*/ 4952197 h 5598225"/>
              <a:gd name="connsiteX5" fmla="*/ 592 w 8613271"/>
              <a:gd name="connsiteY5" fmla="*/ 5308240 h 5598225"/>
              <a:gd name="connsiteX0" fmla="*/ 23210 w 8635889"/>
              <a:gd name="connsiteY0" fmla="*/ 4989879 h 5256918"/>
              <a:gd name="connsiteX1" fmla="*/ 6391642 w 8635889"/>
              <a:gd name="connsiteY1" fmla="*/ 45646 h 5256918"/>
              <a:gd name="connsiteX2" fmla="*/ 8099064 w 8635889"/>
              <a:gd name="connsiteY2" fmla="*/ 2683656 h 5256918"/>
              <a:gd name="connsiteX3" fmla="*/ 8196166 w 8635889"/>
              <a:gd name="connsiteY3" fmla="*/ 4989879 h 5256918"/>
              <a:gd name="connsiteX4" fmla="*/ 4392912 w 8635889"/>
              <a:gd name="connsiteY4" fmla="*/ 4633836 h 5256918"/>
              <a:gd name="connsiteX5" fmla="*/ 23210 w 8635889"/>
              <a:gd name="connsiteY5" fmla="*/ 4989879 h 5256918"/>
              <a:gd name="connsiteX0" fmla="*/ 298711 w 5229513"/>
              <a:gd name="connsiteY0" fmla="*/ 2840773 h 5032594"/>
              <a:gd name="connsiteX1" fmla="*/ 2985266 w 5229513"/>
              <a:gd name="connsiteY1" fmla="*/ 469 h 5032594"/>
              <a:gd name="connsiteX2" fmla="*/ 4692688 w 5229513"/>
              <a:gd name="connsiteY2" fmla="*/ 2638479 h 5032594"/>
              <a:gd name="connsiteX3" fmla="*/ 4789790 w 5229513"/>
              <a:gd name="connsiteY3" fmla="*/ 4944702 h 5032594"/>
              <a:gd name="connsiteX4" fmla="*/ 986536 w 5229513"/>
              <a:gd name="connsiteY4" fmla="*/ 4588659 h 5032594"/>
              <a:gd name="connsiteX5" fmla="*/ 298711 w 5229513"/>
              <a:gd name="connsiteY5" fmla="*/ 2840773 h 503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513" h="5032594">
                <a:moveTo>
                  <a:pt x="298711" y="2840773"/>
                </a:moveTo>
                <a:cubicBezTo>
                  <a:pt x="631833" y="2076075"/>
                  <a:pt x="2252936" y="34185"/>
                  <a:pt x="2985266" y="469"/>
                </a:cubicBezTo>
                <a:cubicBezTo>
                  <a:pt x="3717596" y="-33247"/>
                  <a:pt x="4011608" y="1760493"/>
                  <a:pt x="4692688" y="2638479"/>
                </a:cubicBezTo>
                <a:cubicBezTo>
                  <a:pt x="5373768" y="3516465"/>
                  <a:pt x="5407482" y="4619672"/>
                  <a:pt x="4789790" y="4944702"/>
                </a:cubicBezTo>
                <a:cubicBezTo>
                  <a:pt x="4172098" y="5269732"/>
                  <a:pt x="2348695" y="4588659"/>
                  <a:pt x="986536" y="4588659"/>
                </a:cubicBezTo>
                <a:cubicBezTo>
                  <a:pt x="-375623" y="4588659"/>
                  <a:pt x="-34411" y="3605471"/>
                  <a:pt x="298711" y="284077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37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(Columns) 2/3+1/3">
  <p:cSld name="1_Content Slide (Columns) 2/3+1/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None/>
              <a:defRPr sz="2400">
                <a:solidFill>
                  <a:srgbClr val="277AC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 t="15208" b="17044"/>
          <a:stretch/>
        </p:blipFill>
        <p:spPr>
          <a:xfrm>
            <a:off x="9528750" y="73500"/>
            <a:ext cx="2237251" cy="107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32"/>
          <p:cNvCxnSpPr/>
          <p:nvPr/>
        </p:nvCxnSpPr>
        <p:spPr>
          <a:xfrm>
            <a:off x="426000" y="1087822"/>
            <a:ext cx="9312000" cy="0"/>
          </a:xfrm>
          <a:prstGeom prst="straightConnector1">
            <a:avLst/>
          </a:prstGeom>
          <a:noFill/>
          <a:ln w="28575" cap="flat" cmpd="sng">
            <a:solidFill>
              <a:srgbClr val="0F70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25700" y="1426900"/>
            <a:ext cx="113403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ubTitle" idx="2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0F70B7"/>
              </a:buClr>
              <a:buSzPts val="1700"/>
              <a:buNone/>
              <a:defRPr sz="1700">
                <a:solidFill>
                  <a:srgbClr val="0F70B7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Columns) 1/2+1/2">
  <p:cSld name="Content Slide (Columns) 1/2+1/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None/>
              <a:defRPr sz="2400">
                <a:solidFill>
                  <a:srgbClr val="277AC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 t="14687" b="20411"/>
          <a:stretch/>
        </p:blipFill>
        <p:spPr>
          <a:xfrm>
            <a:off x="9523250" y="64850"/>
            <a:ext cx="2242749" cy="1029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9"/>
          <p:cNvCxnSpPr/>
          <p:nvPr/>
        </p:nvCxnSpPr>
        <p:spPr>
          <a:xfrm>
            <a:off x="426000" y="1087822"/>
            <a:ext cx="9312000" cy="0"/>
          </a:xfrm>
          <a:prstGeom prst="straightConnector1">
            <a:avLst/>
          </a:prstGeom>
          <a:noFill/>
          <a:ln w="28575" cap="flat" cmpd="sng">
            <a:solidFill>
              <a:srgbClr val="0F70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425700" y="1426900"/>
            <a:ext cx="55263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6135250" y="1426950"/>
            <a:ext cx="56388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3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rgbClr val="0F70B7"/>
              </a:buClr>
              <a:buSzPts val="1700"/>
              <a:buNone/>
              <a:defRPr sz="1700">
                <a:solidFill>
                  <a:srgbClr val="0F70B7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Columns) 2/3+1/3">
  <p:cSld name="Content Slide (Columns) 2/3+1/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None/>
              <a:defRPr sz="2400">
                <a:solidFill>
                  <a:srgbClr val="277AC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8E8E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33"/>
          <p:cNvPicPr preferRelativeResize="0"/>
          <p:nvPr/>
        </p:nvPicPr>
        <p:blipFill rotWithShape="1">
          <a:blip r:embed="rId2">
            <a:alphaModFix/>
          </a:blip>
          <a:srcRect t="13597" b="14418"/>
          <a:stretch/>
        </p:blipFill>
        <p:spPr>
          <a:xfrm>
            <a:off x="9523250" y="47575"/>
            <a:ext cx="2242749" cy="11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425700" y="1426900"/>
            <a:ext cx="76734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2"/>
          </p:nvPr>
        </p:nvSpPr>
        <p:spPr>
          <a:xfrm>
            <a:off x="8220900" y="1426950"/>
            <a:ext cx="35532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▪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cxnSp>
        <p:nvCxnSpPr>
          <p:cNvPr id="56" name="Google Shape;56;p33"/>
          <p:cNvCxnSpPr/>
          <p:nvPr/>
        </p:nvCxnSpPr>
        <p:spPr>
          <a:xfrm>
            <a:off x="426000" y="1087822"/>
            <a:ext cx="9312000" cy="0"/>
          </a:xfrm>
          <a:prstGeom prst="straightConnector1">
            <a:avLst/>
          </a:prstGeom>
          <a:noFill/>
          <a:ln w="28575" cap="flat" cmpd="sng">
            <a:solidFill>
              <a:srgbClr val="0F70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33"/>
          <p:cNvSpPr txBox="1">
            <a:spLocks noGrp="1"/>
          </p:cNvSpPr>
          <p:nvPr>
            <p:ph type="subTitle" idx="3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0F70B7"/>
              </a:buClr>
              <a:buSzPts val="1700"/>
              <a:buNone/>
              <a:defRPr sz="1700">
                <a:solidFill>
                  <a:srgbClr val="0F70B7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50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sz="4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•"/>
              <a:defRPr sz="2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  <a:defRPr sz="24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9" r:id="rId3"/>
    <p:sldLayoutId id="2147483652" r:id="rId4"/>
    <p:sldLayoutId id="2147483649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3051FC6-83E7-45C2-E293-0577EAFE1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perfect</a:t>
            </a:r>
            <a:r>
              <a:rPr lang="it-IT" dirty="0"/>
              <a:t> list of </a:t>
            </a:r>
            <a:r>
              <a:rPr lang="it-IT" dirty="0" err="1"/>
              <a:t>Authors</a:t>
            </a:r>
            <a:endParaRPr lang="it-IT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716BE19-BBDB-47C9-F8D8-CA9F51C3D0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0928" t="11670" r="7311" b="-224"/>
          <a:stretch/>
        </p:blipFill>
        <p:spPr>
          <a:xfrm>
            <a:off x="7547886" y="663225"/>
            <a:ext cx="5229513" cy="503259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989F5E-35F4-6227-D50C-2C03BEC33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good </a:t>
            </a:r>
            <a:r>
              <a:rPr lang="it-IT" dirty="0" err="1"/>
              <a:t>title</a:t>
            </a:r>
            <a:r>
              <a:rPr lang="it-IT" dirty="0"/>
              <a:t> for an </a:t>
            </a:r>
            <a:r>
              <a:rPr lang="it-IT" dirty="0" err="1"/>
              <a:t>article</a:t>
            </a:r>
            <a:endParaRPr lang="it-IT" dirty="0"/>
          </a:p>
        </p:txBody>
      </p:sp>
      <p:pic>
        <p:nvPicPr>
          <p:cNvPr id="14" name="Google Shape;65;p1">
            <a:extLst>
              <a:ext uri="{FF2B5EF4-FFF2-40B4-BE49-F238E27FC236}">
                <a16:creationId xmlns:a16="http://schemas.microsoft.com/office/drawing/2014/main" id="{2AC67824-62E7-8CA1-9587-47A74CDF89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1621" t="14733" r="17831" b="14740"/>
          <a:stretch/>
        </p:blipFill>
        <p:spPr>
          <a:xfrm>
            <a:off x="489575" y="4999150"/>
            <a:ext cx="1971098" cy="1623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72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0827-4450-7160-31EF-0A24E590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 dirty="0" err="1"/>
              <a:t>ForItAAL</a:t>
            </a:r>
            <a:r>
              <a:rPr lang="en-GB" dirty="0"/>
              <a:t> - Ambient Assisted Living 13° Forum - Firenze 2024</a:t>
            </a:r>
            <a:endParaRPr dirty="0"/>
          </a:p>
        </p:txBody>
      </p:sp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306A-CAE1-73EA-736B-73CE7BE9C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C415BF3-09CA-3A67-EE3D-A02C50AFA0A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F56D94-081B-E235-8B6F-598A5ECA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8E406-C8C9-BA4D-08B2-E9DD8FB42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12FAD3-D696-1984-1976-BFD9E4F8A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D5471F-0E59-660D-3FC3-6AE44D2124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E7B55DF-0D11-D186-A98F-0DD7121C3B4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>
            <a:normAutofit fontScale="25000" lnSpcReduction="20000"/>
          </a:bodyPr>
          <a:lstStyle/>
          <a:p>
            <a:endParaRPr lang="it-IT"/>
          </a:p>
        </p:txBody>
      </p:sp>
      <p:sp>
        <p:nvSpPr>
          <p:cNvPr id="2" name="Google Shape;78;p6">
            <a:extLst>
              <a:ext uri="{FF2B5EF4-FFF2-40B4-BE49-F238E27FC236}">
                <a16:creationId xmlns:a16="http://schemas.microsoft.com/office/drawing/2014/main" id="{926A203C-598B-B66D-E4D1-5135ADC0DF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 dirty="0" err="1"/>
              <a:t>ForItAAL</a:t>
            </a:r>
            <a:r>
              <a:rPr lang="en-GB" dirty="0"/>
              <a:t> - Ambient Assisted Living 13° Forum - Firenze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41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/>
              <a:t>ForItAAL - Ambient Assisted Living 13° Forum - Firenze 2024</a:t>
            </a: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425700" y="1426900"/>
            <a:ext cx="76734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2"/>
          </p:nvPr>
        </p:nvSpPr>
        <p:spPr>
          <a:xfrm>
            <a:off x="8220900" y="1426950"/>
            <a:ext cx="3553200" cy="4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subTitle" idx="3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6">
            <a:extLst>
              <a:ext uri="{FF2B5EF4-FFF2-40B4-BE49-F238E27FC236}">
                <a16:creationId xmlns:a16="http://schemas.microsoft.com/office/drawing/2014/main" id="{73EA3B5A-6758-1877-68B3-2E2454E7202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 dirty="0" err="1"/>
              <a:t>ForItAAL</a:t>
            </a:r>
            <a:r>
              <a:rPr lang="en-GB" dirty="0"/>
              <a:t> - Ambient Assisted Living 13° Forum - Firenze 2024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F75803-DC86-1FF9-1585-3FE41A242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672" y="2889000"/>
            <a:ext cx="5605374" cy="1080000"/>
          </a:xfrm>
        </p:spPr>
        <p:txBody>
          <a:bodyPr>
            <a:noAutofit/>
          </a:bodyPr>
          <a:lstStyle/>
          <a:p>
            <a:r>
              <a:rPr lang="it-IT" sz="7200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95C27-5DDD-2427-CFFA-EF28EAED45A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09375" y="6494463"/>
            <a:ext cx="682625" cy="22701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/>
          </p:nvPr>
        </p:nvSpPr>
        <p:spPr>
          <a:xfrm>
            <a:off x="1256672" y="2889000"/>
            <a:ext cx="52212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0"/>
              <a:buNone/>
            </a:pPr>
            <a:r>
              <a:rPr lang="en-GB" sz="8000" dirty="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8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GB"/>
              <a:t>ICONS</a:t>
            </a:r>
            <a:endParaRPr/>
          </a:p>
        </p:txBody>
      </p:sp>
      <p:grpSp>
        <p:nvGrpSpPr>
          <p:cNvPr id="117" name="Google Shape;117;p26"/>
          <p:cNvGrpSpPr/>
          <p:nvPr/>
        </p:nvGrpSpPr>
        <p:grpSpPr>
          <a:xfrm>
            <a:off x="3202587" y="4961790"/>
            <a:ext cx="554735" cy="395919"/>
            <a:chOff x="2577687" y="5419800"/>
            <a:chExt cx="683193" cy="487601"/>
          </a:xfrm>
          <a:solidFill>
            <a:srgbClr val="0F70B7"/>
          </a:solidFill>
        </p:grpSpPr>
        <p:sp>
          <p:nvSpPr>
            <p:cNvPr id="118" name="Google Shape;118;p26"/>
            <p:cNvSpPr/>
            <p:nvPr/>
          </p:nvSpPr>
          <p:spPr>
            <a:xfrm>
              <a:off x="2771901" y="5519899"/>
              <a:ext cx="387350" cy="387502"/>
            </a:xfrm>
            <a:custGeom>
              <a:avLst/>
              <a:gdLst/>
              <a:ahLst/>
              <a:cxnLst/>
              <a:rect l="l" t="t" r="r" b="b"/>
              <a:pathLst>
                <a:path w="387350" h="387502" extrusionOk="0">
                  <a:moveTo>
                    <a:pt x="383794" y="367676"/>
                  </a:moveTo>
                  <a:lnTo>
                    <a:pt x="310261" y="294090"/>
                  </a:lnTo>
                  <a:cubicBezTo>
                    <a:pt x="337693" y="262826"/>
                    <a:pt x="354330" y="222029"/>
                    <a:pt x="354330" y="177293"/>
                  </a:cubicBezTo>
                  <a:cubicBezTo>
                    <a:pt x="354330" y="79559"/>
                    <a:pt x="274828" y="0"/>
                    <a:pt x="177165" y="0"/>
                  </a:cubicBezTo>
                  <a:cubicBezTo>
                    <a:pt x="79502" y="0"/>
                    <a:pt x="0" y="79559"/>
                    <a:pt x="0" y="177293"/>
                  </a:cubicBezTo>
                  <a:cubicBezTo>
                    <a:pt x="0" y="275026"/>
                    <a:pt x="79502" y="354586"/>
                    <a:pt x="177165" y="354586"/>
                  </a:cubicBezTo>
                  <a:cubicBezTo>
                    <a:pt x="221869" y="354586"/>
                    <a:pt x="262636" y="337936"/>
                    <a:pt x="293878" y="310485"/>
                  </a:cubicBezTo>
                  <a:lnTo>
                    <a:pt x="367411" y="384071"/>
                  </a:lnTo>
                  <a:cubicBezTo>
                    <a:pt x="369697" y="386358"/>
                    <a:pt x="372618" y="387502"/>
                    <a:pt x="375666" y="387502"/>
                  </a:cubicBezTo>
                  <a:cubicBezTo>
                    <a:pt x="378714" y="387502"/>
                    <a:pt x="381635" y="386358"/>
                    <a:pt x="383921" y="384071"/>
                  </a:cubicBezTo>
                  <a:cubicBezTo>
                    <a:pt x="388493" y="379495"/>
                    <a:pt x="388493" y="372124"/>
                    <a:pt x="383921" y="367549"/>
                  </a:cubicBezTo>
                  <a:close/>
                  <a:moveTo>
                    <a:pt x="23241" y="177293"/>
                  </a:moveTo>
                  <a:cubicBezTo>
                    <a:pt x="23241" y="92396"/>
                    <a:pt x="92329" y="23258"/>
                    <a:pt x="177165" y="23258"/>
                  </a:cubicBezTo>
                  <a:cubicBezTo>
                    <a:pt x="262001" y="23258"/>
                    <a:pt x="331089" y="92396"/>
                    <a:pt x="331089" y="177293"/>
                  </a:cubicBezTo>
                  <a:cubicBezTo>
                    <a:pt x="331089" y="219487"/>
                    <a:pt x="314071" y="257742"/>
                    <a:pt x="286512" y="285575"/>
                  </a:cubicBezTo>
                  <a:cubicBezTo>
                    <a:pt x="286258" y="285702"/>
                    <a:pt x="286131" y="285829"/>
                    <a:pt x="285877" y="286083"/>
                  </a:cubicBezTo>
                  <a:cubicBezTo>
                    <a:pt x="285750" y="286210"/>
                    <a:pt x="285496" y="286464"/>
                    <a:pt x="285369" y="286718"/>
                  </a:cubicBezTo>
                  <a:cubicBezTo>
                    <a:pt x="257556" y="314297"/>
                    <a:pt x="219329" y="331328"/>
                    <a:pt x="177165" y="331328"/>
                  </a:cubicBezTo>
                  <a:cubicBezTo>
                    <a:pt x="92329" y="331328"/>
                    <a:pt x="23241" y="262190"/>
                    <a:pt x="23241" y="177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26"/>
            <p:cNvGrpSpPr/>
            <p:nvPr/>
          </p:nvGrpSpPr>
          <p:grpSpPr>
            <a:xfrm>
              <a:off x="2577687" y="5419800"/>
              <a:ext cx="683193" cy="407024"/>
              <a:chOff x="2577687" y="5419800"/>
              <a:chExt cx="683193" cy="407024"/>
            </a:xfrm>
            <a:grpFill/>
          </p:grpSpPr>
          <p:sp>
            <p:nvSpPr>
              <p:cNvPr id="120" name="Google Shape;120;p26"/>
              <p:cNvSpPr/>
              <p:nvPr/>
            </p:nvSpPr>
            <p:spPr>
              <a:xfrm>
                <a:off x="2808538" y="5674569"/>
                <a:ext cx="281752" cy="152255"/>
              </a:xfrm>
              <a:custGeom>
                <a:avLst/>
                <a:gdLst/>
                <a:ahLst/>
                <a:cxnLst/>
                <a:rect l="l" t="t" r="r" b="b"/>
                <a:pathLst>
                  <a:path w="281752" h="152255" extrusionOk="0">
                    <a:moveTo>
                      <a:pt x="261940" y="3431"/>
                    </a:moveTo>
                    <a:lnTo>
                      <a:pt x="179644" y="85151"/>
                    </a:lnTo>
                    <a:lnTo>
                      <a:pt x="153101" y="110188"/>
                    </a:lnTo>
                    <a:cubicBezTo>
                      <a:pt x="153101" y="110188"/>
                      <a:pt x="152593" y="110569"/>
                      <a:pt x="152466" y="110824"/>
                    </a:cubicBezTo>
                    <a:lnTo>
                      <a:pt x="138369" y="124168"/>
                    </a:lnTo>
                    <a:lnTo>
                      <a:pt x="86680" y="70790"/>
                    </a:lnTo>
                    <a:cubicBezTo>
                      <a:pt x="86680" y="70790"/>
                      <a:pt x="86680" y="70790"/>
                      <a:pt x="86553" y="70663"/>
                    </a:cubicBezTo>
                    <a:cubicBezTo>
                      <a:pt x="86553" y="70663"/>
                      <a:pt x="86553" y="70663"/>
                      <a:pt x="86426" y="70536"/>
                    </a:cubicBezTo>
                    <a:lnTo>
                      <a:pt x="19751" y="6355"/>
                    </a:lnTo>
                    <a:cubicBezTo>
                      <a:pt x="15052" y="1906"/>
                      <a:pt x="7686" y="2034"/>
                      <a:pt x="3241" y="6736"/>
                    </a:cubicBezTo>
                    <a:cubicBezTo>
                      <a:pt x="-1204" y="11311"/>
                      <a:pt x="-1077" y="18682"/>
                      <a:pt x="3622" y="23258"/>
                    </a:cubicBezTo>
                    <a:lnTo>
                      <a:pt x="70170" y="87312"/>
                    </a:lnTo>
                    <a:lnTo>
                      <a:pt x="129606" y="148697"/>
                    </a:lnTo>
                    <a:cubicBezTo>
                      <a:pt x="129606" y="148697"/>
                      <a:pt x="130241" y="149333"/>
                      <a:pt x="130622" y="149587"/>
                    </a:cubicBezTo>
                    <a:cubicBezTo>
                      <a:pt x="130876" y="149841"/>
                      <a:pt x="131130" y="150095"/>
                      <a:pt x="131384" y="150222"/>
                    </a:cubicBezTo>
                    <a:cubicBezTo>
                      <a:pt x="131765" y="150476"/>
                      <a:pt x="132146" y="150730"/>
                      <a:pt x="132654" y="150858"/>
                    </a:cubicBezTo>
                    <a:cubicBezTo>
                      <a:pt x="132908" y="150985"/>
                      <a:pt x="133162" y="151239"/>
                      <a:pt x="133543" y="151366"/>
                    </a:cubicBezTo>
                    <a:cubicBezTo>
                      <a:pt x="134051" y="151620"/>
                      <a:pt x="134432" y="151620"/>
                      <a:pt x="134940" y="151747"/>
                    </a:cubicBezTo>
                    <a:cubicBezTo>
                      <a:pt x="135194" y="151747"/>
                      <a:pt x="135448" y="151874"/>
                      <a:pt x="135702" y="152001"/>
                    </a:cubicBezTo>
                    <a:cubicBezTo>
                      <a:pt x="136464" y="152129"/>
                      <a:pt x="137226" y="152256"/>
                      <a:pt x="137988" y="152256"/>
                    </a:cubicBezTo>
                    <a:cubicBezTo>
                      <a:pt x="138750" y="152256"/>
                      <a:pt x="139385" y="152256"/>
                      <a:pt x="140147" y="152001"/>
                    </a:cubicBezTo>
                    <a:cubicBezTo>
                      <a:pt x="140401" y="152001"/>
                      <a:pt x="140655" y="151874"/>
                      <a:pt x="140909" y="151747"/>
                    </a:cubicBezTo>
                    <a:cubicBezTo>
                      <a:pt x="141417" y="151747"/>
                      <a:pt x="141798" y="151493"/>
                      <a:pt x="142306" y="151366"/>
                    </a:cubicBezTo>
                    <a:cubicBezTo>
                      <a:pt x="142560" y="151366"/>
                      <a:pt x="142814" y="151112"/>
                      <a:pt x="143195" y="150985"/>
                    </a:cubicBezTo>
                    <a:cubicBezTo>
                      <a:pt x="143576" y="150858"/>
                      <a:pt x="143957" y="150604"/>
                      <a:pt x="144338" y="150349"/>
                    </a:cubicBezTo>
                    <a:cubicBezTo>
                      <a:pt x="144592" y="150222"/>
                      <a:pt x="144846" y="149968"/>
                      <a:pt x="145227" y="149714"/>
                    </a:cubicBezTo>
                    <a:cubicBezTo>
                      <a:pt x="145481" y="149460"/>
                      <a:pt x="145862" y="149333"/>
                      <a:pt x="146116" y="148951"/>
                    </a:cubicBezTo>
                    <a:lnTo>
                      <a:pt x="168087" y="128108"/>
                    </a:lnTo>
                    <a:cubicBezTo>
                      <a:pt x="168087" y="128108"/>
                      <a:pt x="168595" y="127727"/>
                      <a:pt x="168722" y="127473"/>
                    </a:cubicBezTo>
                    <a:lnTo>
                      <a:pt x="195900" y="101800"/>
                    </a:lnTo>
                    <a:cubicBezTo>
                      <a:pt x="195900" y="101800"/>
                      <a:pt x="195900" y="101800"/>
                      <a:pt x="195900" y="101800"/>
                    </a:cubicBezTo>
                    <a:cubicBezTo>
                      <a:pt x="195900" y="101800"/>
                      <a:pt x="195900" y="101800"/>
                      <a:pt x="195900" y="101800"/>
                    </a:cubicBezTo>
                    <a:lnTo>
                      <a:pt x="278323" y="19953"/>
                    </a:lnTo>
                    <a:cubicBezTo>
                      <a:pt x="282895" y="15378"/>
                      <a:pt x="282895" y="8007"/>
                      <a:pt x="278323" y="3431"/>
                    </a:cubicBezTo>
                    <a:cubicBezTo>
                      <a:pt x="273751" y="-1144"/>
                      <a:pt x="266385" y="-1144"/>
                      <a:pt x="261813" y="34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6"/>
              <p:cNvSpPr/>
              <p:nvPr/>
            </p:nvSpPr>
            <p:spPr>
              <a:xfrm>
                <a:off x="2871516" y="5577518"/>
                <a:ext cx="161578" cy="93493"/>
              </a:xfrm>
              <a:custGeom>
                <a:avLst/>
                <a:gdLst/>
                <a:ahLst/>
                <a:cxnLst/>
                <a:rect l="l" t="t" r="r" b="b"/>
                <a:pathLst>
                  <a:path w="161578" h="93493" extrusionOk="0">
                    <a:moveTo>
                      <a:pt x="76154" y="90189"/>
                    </a:moveTo>
                    <a:cubicBezTo>
                      <a:pt x="78440" y="92350"/>
                      <a:pt x="81361" y="93493"/>
                      <a:pt x="84282" y="93493"/>
                    </a:cubicBezTo>
                    <a:cubicBezTo>
                      <a:pt x="87203" y="93493"/>
                      <a:pt x="90378" y="92350"/>
                      <a:pt x="92664" y="89935"/>
                    </a:cubicBezTo>
                    <a:lnTo>
                      <a:pt x="158323" y="22322"/>
                    </a:lnTo>
                    <a:cubicBezTo>
                      <a:pt x="162768" y="17747"/>
                      <a:pt x="162641" y="10375"/>
                      <a:pt x="158069" y="5800"/>
                    </a:cubicBezTo>
                    <a:cubicBezTo>
                      <a:pt x="153497" y="1352"/>
                      <a:pt x="146131" y="1352"/>
                      <a:pt x="141559" y="6054"/>
                    </a:cubicBezTo>
                    <a:lnTo>
                      <a:pt x="84028" y="65279"/>
                    </a:lnTo>
                    <a:lnTo>
                      <a:pt x="19766" y="3258"/>
                    </a:lnTo>
                    <a:cubicBezTo>
                      <a:pt x="15194" y="-1190"/>
                      <a:pt x="7828" y="-1063"/>
                      <a:pt x="3256" y="3512"/>
                    </a:cubicBezTo>
                    <a:cubicBezTo>
                      <a:pt x="-1189" y="8088"/>
                      <a:pt x="-1062" y="15459"/>
                      <a:pt x="3510" y="20034"/>
                    </a:cubicBezTo>
                    <a:lnTo>
                      <a:pt x="76154" y="901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6"/>
              <p:cNvSpPr/>
              <p:nvPr/>
            </p:nvSpPr>
            <p:spPr>
              <a:xfrm>
                <a:off x="3009744" y="5419800"/>
                <a:ext cx="251136" cy="251719"/>
              </a:xfrm>
              <a:custGeom>
                <a:avLst/>
                <a:gdLst/>
                <a:ahLst/>
                <a:cxnLst/>
                <a:rect l="l" t="t" r="r" b="b"/>
                <a:pathLst>
                  <a:path w="251136" h="251719" extrusionOk="0">
                    <a:moveTo>
                      <a:pt x="247424" y="3128"/>
                    </a:moveTo>
                    <a:cubicBezTo>
                      <a:pt x="244885" y="714"/>
                      <a:pt x="241455" y="-303"/>
                      <a:pt x="238026" y="78"/>
                    </a:cubicBezTo>
                    <a:lnTo>
                      <a:pt x="10315" y="27149"/>
                    </a:lnTo>
                    <a:cubicBezTo>
                      <a:pt x="5743" y="27657"/>
                      <a:pt x="1933" y="30834"/>
                      <a:pt x="536" y="35283"/>
                    </a:cubicBezTo>
                    <a:cubicBezTo>
                      <a:pt x="-861" y="39730"/>
                      <a:pt x="536" y="44433"/>
                      <a:pt x="3965" y="47483"/>
                    </a:cubicBezTo>
                    <a:lnTo>
                      <a:pt x="64671" y="100735"/>
                    </a:lnTo>
                    <a:lnTo>
                      <a:pt x="57813" y="107724"/>
                    </a:lnTo>
                    <a:cubicBezTo>
                      <a:pt x="53368" y="112300"/>
                      <a:pt x="53368" y="119671"/>
                      <a:pt x="58067" y="124247"/>
                    </a:cubicBezTo>
                    <a:cubicBezTo>
                      <a:pt x="60354" y="126407"/>
                      <a:pt x="63274" y="127551"/>
                      <a:pt x="66195" y="127551"/>
                    </a:cubicBezTo>
                    <a:cubicBezTo>
                      <a:pt x="69116" y="127551"/>
                      <a:pt x="72291" y="126407"/>
                      <a:pt x="74577" y="123992"/>
                    </a:cubicBezTo>
                    <a:lnTo>
                      <a:pt x="89945" y="108233"/>
                    </a:lnTo>
                    <a:cubicBezTo>
                      <a:pt x="89945" y="108233"/>
                      <a:pt x="90071" y="107979"/>
                      <a:pt x="90198" y="107979"/>
                    </a:cubicBezTo>
                    <a:cubicBezTo>
                      <a:pt x="90198" y="107979"/>
                      <a:pt x="90198" y="107979"/>
                      <a:pt x="90326" y="107852"/>
                    </a:cubicBezTo>
                    <a:cubicBezTo>
                      <a:pt x="90452" y="107724"/>
                      <a:pt x="90579" y="107470"/>
                      <a:pt x="90707" y="107343"/>
                    </a:cubicBezTo>
                    <a:cubicBezTo>
                      <a:pt x="90960" y="106962"/>
                      <a:pt x="91341" y="106581"/>
                      <a:pt x="91595" y="106199"/>
                    </a:cubicBezTo>
                    <a:cubicBezTo>
                      <a:pt x="91723" y="105945"/>
                      <a:pt x="91849" y="105564"/>
                      <a:pt x="91976" y="105310"/>
                    </a:cubicBezTo>
                    <a:cubicBezTo>
                      <a:pt x="92104" y="104928"/>
                      <a:pt x="92357" y="104547"/>
                      <a:pt x="92485" y="104166"/>
                    </a:cubicBezTo>
                    <a:cubicBezTo>
                      <a:pt x="92485" y="103785"/>
                      <a:pt x="92738" y="103403"/>
                      <a:pt x="92738" y="103149"/>
                    </a:cubicBezTo>
                    <a:cubicBezTo>
                      <a:pt x="92738" y="102768"/>
                      <a:pt x="92865" y="102387"/>
                      <a:pt x="92992" y="102132"/>
                    </a:cubicBezTo>
                    <a:cubicBezTo>
                      <a:pt x="92992" y="101751"/>
                      <a:pt x="92992" y="101370"/>
                      <a:pt x="92992" y="100861"/>
                    </a:cubicBezTo>
                    <a:cubicBezTo>
                      <a:pt x="92992" y="100480"/>
                      <a:pt x="92992" y="100226"/>
                      <a:pt x="92992" y="99845"/>
                    </a:cubicBezTo>
                    <a:cubicBezTo>
                      <a:pt x="92992" y="99336"/>
                      <a:pt x="92992" y="98955"/>
                      <a:pt x="92865" y="98447"/>
                    </a:cubicBezTo>
                    <a:cubicBezTo>
                      <a:pt x="92865" y="98193"/>
                      <a:pt x="92865" y="97939"/>
                      <a:pt x="92738" y="97684"/>
                    </a:cubicBezTo>
                    <a:cubicBezTo>
                      <a:pt x="92738" y="97176"/>
                      <a:pt x="92485" y="96668"/>
                      <a:pt x="92230" y="96286"/>
                    </a:cubicBezTo>
                    <a:cubicBezTo>
                      <a:pt x="92230" y="96032"/>
                      <a:pt x="92104" y="95905"/>
                      <a:pt x="91976" y="95651"/>
                    </a:cubicBezTo>
                    <a:cubicBezTo>
                      <a:pt x="91723" y="95143"/>
                      <a:pt x="91468" y="94634"/>
                      <a:pt x="91214" y="94126"/>
                    </a:cubicBezTo>
                    <a:cubicBezTo>
                      <a:pt x="91214" y="93999"/>
                      <a:pt x="91088" y="93872"/>
                      <a:pt x="90960" y="93618"/>
                    </a:cubicBezTo>
                    <a:cubicBezTo>
                      <a:pt x="90579" y="93109"/>
                      <a:pt x="90198" y="92601"/>
                      <a:pt x="89817" y="92219"/>
                    </a:cubicBezTo>
                    <a:cubicBezTo>
                      <a:pt x="89817" y="92219"/>
                      <a:pt x="89690" y="92092"/>
                      <a:pt x="89563" y="91965"/>
                    </a:cubicBezTo>
                    <a:cubicBezTo>
                      <a:pt x="89563" y="91965"/>
                      <a:pt x="89563" y="91965"/>
                      <a:pt x="89563" y="91965"/>
                    </a:cubicBezTo>
                    <a:cubicBezTo>
                      <a:pt x="89563" y="91965"/>
                      <a:pt x="89310" y="91711"/>
                      <a:pt x="89182" y="91584"/>
                    </a:cubicBezTo>
                    <a:lnTo>
                      <a:pt x="38890" y="47483"/>
                    </a:lnTo>
                    <a:lnTo>
                      <a:pt x="226851" y="25115"/>
                    </a:lnTo>
                    <a:lnTo>
                      <a:pt x="215039" y="213337"/>
                    </a:lnTo>
                    <a:lnTo>
                      <a:pt x="168811" y="167203"/>
                    </a:lnTo>
                    <a:cubicBezTo>
                      <a:pt x="168811" y="167203"/>
                      <a:pt x="168811" y="167203"/>
                      <a:pt x="168811" y="167203"/>
                    </a:cubicBezTo>
                    <a:cubicBezTo>
                      <a:pt x="168811" y="167203"/>
                      <a:pt x="168811" y="167203"/>
                      <a:pt x="168811" y="167203"/>
                    </a:cubicBezTo>
                    <a:cubicBezTo>
                      <a:pt x="168685" y="167076"/>
                      <a:pt x="168430" y="166949"/>
                      <a:pt x="168304" y="166822"/>
                    </a:cubicBezTo>
                    <a:cubicBezTo>
                      <a:pt x="167923" y="166441"/>
                      <a:pt x="167414" y="166059"/>
                      <a:pt x="166907" y="165805"/>
                    </a:cubicBezTo>
                    <a:cubicBezTo>
                      <a:pt x="166907" y="165805"/>
                      <a:pt x="166907" y="165805"/>
                      <a:pt x="166779" y="165805"/>
                    </a:cubicBezTo>
                    <a:cubicBezTo>
                      <a:pt x="162335" y="163009"/>
                      <a:pt x="156238" y="163518"/>
                      <a:pt x="152429" y="167458"/>
                    </a:cubicBezTo>
                    <a:cubicBezTo>
                      <a:pt x="152429" y="167458"/>
                      <a:pt x="152301" y="167712"/>
                      <a:pt x="152174" y="167712"/>
                    </a:cubicBezTo>
                    <a:lnTo>
                      <a:pt x="119408" y="201645"/>
                    </a:lnTo>
                    <a:cubicBezTo>
                      <a:pt x="114963" y="206220"/>
                      <a:pt x="115090" y="213592"/>
                      <a:pt x="119663" y="218167"/>
                    </a:cubicBezTo>
                    <a:cubicBezTo>
                      <a:pt x="121948" y="220328"/>
                      <a:pt x="124870" y="221472"/>
                      <a:pt x="127790" y="221472"/>
                    </a:cubicBezTo>
                    <a:cubicBezTo>
                      <a:pt x="130711" y="221472"/>
                      <a:pt x="133886" y="220328"/>
                      <a:pt x="136173" y="217913"/>
                    </a:cubicBezTo>
                    <a:lnTo>
                      <a:pt x="160938" y="192367"/>
                    </a:lnTo>
                    <a:lnTo>
                      <a:pt x="217071" y="248288"/>
                    </a:lnTo>
                    <a:cubicBezTo>
                      <a:pt x="219230" y="250448"/>
                      <a:pt x="222279" y="251719"/>
                      <a:pt x="225326" y="251719"/>
                    </a:cubicBezTo>
                    <a:cubicBezTo>
                      <a:pt x="226723" y="251719"/>
                      <a:pt x="228120" y="251465"/>
                      <a:pt x="229390" y="250956"/>
                    </a:cubicBezTo>
                    <a:cubicBezTo>
                      <a:pt x="233708" y="249305"/>
                      <a:pt x="236629" y="245365"/>
                      <a:pt x="236883" y="240789"/>
                    </a:cubicBezTo>
                    <a:lnTo>
                      <a:pt x="251107" y="12914"/>
                    </a:lnTo>
                    <a:cubicBezTo>
                      <a:pt x="251361" y="9483"/>
                      <a:pt x="249964" y="6051"/>
                      <a:pt x="247551" y="37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6"/>
              <p:cNvSpPr/>
              <p:nvPr/>
            </p:nvSpPr>
            <p:spPr>
              <a:xfrm>
                <a:off x="2577687" y="5459578"/>
                <a:ext cx="261525" cy="277901"/>
              </a:xfrm>
              <a:custGeom>
                <a:avLst/>
                <a:gdLst/>
                <a:ahLst/>
                <a:cxnLst/>
                <a:rect l="l" t="t" r="r" b="b"/>
                <a:pathLst>
                  <a:path w="261525" h="277901" extrusionOk="0">
                    <a:moveTo>
                      <a:pt x="249841" y="87900"/>
                    </a:moveTo>
                    <a:cubicBezTo>
                      <a:pt x="252889" y="87900"/>
                      <a:pt x="255937" y="86756"/>
                      <a:pt x="258223" y="84341"/>
                    </a:cubicBezTo>
                    <a:cubicBezTo>
                      <a:pt x="262668" y="79766"/>
                      <a:pt x="262668" y="72395"/>
                      <a:pt x="257969" y="67819"/>
                    </a:cubicBezTo>
                    <a:lnTo>
                      <a:pt x="222663" y="33505"/>
                    </a:lnTo>
                    <a:cubicBezTo>
                      <a:pt x="222663" y="33505"/>
                      <a:pt x="222663" y="33505"/>
                      <a:pt x="222663" y="33505"/>
                    </a:cubicBezTo>
                    <a:lnTo>
                      <a:pt x="192183" y="3384"/>
                    </a:lnTo>
                    <a:cubicBezTo>
                      <a:pt x="187611" y="-1191"/>
                      <a:pt x="180245" y="-1064"/>
                      <a:pt x="175673" y="3384"/>
                    </a:cubicBezTo>
                    <a:cubicBezTo>
                      <a:pt x="175546" y="3511"/>
                      <a:pt x="175419" y="3765"/>
                      <a:pt x="175292" y="3892"/>
                    </a:cubicBezTo>
                    <a:cubicBezTo>
                      <a:pt x="174911" y="4147"/>
                      <a:pt x="174657" y="4401"/>
                      <a:pt x="174276" y="4782"/>
                    </a:cubicBezTo>
                    <a:lnTo>
                      <a:pt x="3334" y="180168"/>
                    </a:lnTo>
                    <a:cubicBezTo>
                      <a:pt x="-1111" y="184744"/>
                      <a:pt x="-1111" y="191988"/>
                      <a:pt x="3334" y="196436"/>
                    </a:cubicBezTo>
                    <a:lnTo>
                      <a:pt x="80296" y="274470"/>
                    </a:lnTo>
                    <a:cubicBezTo>
                      <a:pt x="82455" y="276631"/>
                      <a:pt x="85503" y="277901"/>
                      <a:pt x="88551" y="277901"/>
                    </a:cubicBezTo>
                    <a:cubicBezTo>
                      <a:pt x="88551" y="277901"/>
                      <a:pt x="88678" y="277901"/>
                      <a:pt x="88805" y="277901"/>
                    </a:cubicBezTo>
                    <a:cubicBezTo>
                      <a:pt x="91980" y="277901"/>
                      <a:pt x="95028" y="276504"/>
                      <a:pt x="97187" y="274089"/>
                    </a:cubicBezTo>
                    <a:lnTo>
                      <a:pt x="186341" y="175339"/>
                    </a:lnTo>
                    <a:cubicBezTo>
                      <a:pt x="190659" y="170509"/>
                      <a:pt x="190278" y="163265"/>
                      <a:pt x="185452" y="158944"/>
                    </a:cubicBezTo>
                    <a:cubicBezTo>
                      <a:pt x="180753" y="154623"/>
                      <a:pt x="173260" y="155004"/>
                      <a:pt x="169069" y="159834"/>
                    </a:cubicBezTo>
                    <a:lnTo>
                      <a:pt x="88170" y="249433"/>
                    </a:lnTo>
                    <a:lnTo>
                      <a:pt x="27845" y="188302"/>
                    </a:lnTo>
                    <a:lnTo>
                      <a:pt x="183928" y="28167"/>
                    </a:lnTo>
                    <a:lnTo>
                      <a:pt x="203105" y="47104"/>
                    </a:lnTo>
                    <a:cubicBezTo>
                      <a:pt x="203105" y="47104"/>
                      <a:pt x="203105" y="47230"/>
                      <a:pt x="203359" y="47358"/>
                    </a:cubicBezTo>
                    <a:lnTo>
                      <a:pt x="241713" y="84723"/>
                    </a:lnTo>
                    <a:cubicBezTo>
                      <a:pt x="243999" y="86883"/>
                      <a:pt x="246920" y="88027"/>
                      <a:pt x="249841" y="88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" name="Google Shape;124;p26"/>
          <p:cNvGrpSpPr/>
          <p:nvPr/>
        </p:nvGrpSpPr>
        <p:grpSpPr>
          <a:xfrm>
            <a:off x="5090648" y="4952669"/>
            <a:ext cx="510034" cy="414327"/>
            <a:chOff x="4902961" y="5408567"/>
            <a:chExt cx="628141" cy="510272"/>
          </a:xfrm>
          <a:solidFill>
            <a:srgbClr val="0F70B7"/>
          </a:solidFill>
        </p:grpSpPr>
        <p:sp>
          <p:nvSpPr>
            <p:cNvPr id="125" name="Google Shape;125;p26"/>
            <p:cNvSpPr/>
            <p:nvPr/>
          </p:nvSpPr>
          <p:spPr>
            <a:xfrm>
              <a:off x="4902961" y="5408567"/>
              <a:ext cx="628141" cy="510272"/>
            </a:xfrm>
            <a:custGeom>
              <a:avLst/>
              <a:gdLst/>
              <a:ahLst/>
              <a:cxnLst/>
              <a:rect l="l" t="t" r="r" b="b"/>
              <a:pathLst>
                <a:path w="628141" h="510272" extrusionOk="0">
                  <a:moveTo>
                    <a:pt x="569341" y="0"/>
                  </a:moveTo>
                  <a:lnTo>
                    <a:pt x="59055" y="0"/>
                  </a:lnTo>
                  <a:cubicBezTo>
                    <a:pt x="26543" y="0"/>
                    <a:pt x="0" y="26562"/>
                    <a:pt x="0" y="59097"/>
                  </a:cubicBezTo>
                  <a:lnTo>
                    <a:pt x="0" y="366405"/>
                  </a:lnTo>
                  <a:cubicBezTo>
                    <a:pt x="0" y="398940"/>
                    <a:pt x="26543" y="425502"/>
                    <a:pt x="59055" y="425502"/>
                  </a:cubicBezTo>
                  <a:lnTo>
                    <a:pt x="245872" y="425502"/>
                  </a:lnTo>
                  <a:lnTo>
                    <a:pt x="227965" y="486888"/>
                  </a:lnTo>
                  <a:lnTo>
                    <a:pt x="189738" y="486888"/>
                  </a:lnTo>
                  <a:cubicBezTo>
                    <a:pt x="183261" y="486888"/>
                    <a:pt x="178054" y="492098"/>
                    <a:pt x="178054" y="498580"/>
                  </a:cubicBezTo>
                  <a:cubicBezTo>
                    <a:pt x="178054" y="505062"/>
                    <a:pt x="183261" y="510272"/>
                    <a:pt x="189738" y="510272"/>
                  </a:cubicBezTo>
                  <a:lnTo>
                    <a:pt x="236601" y="510272"/>
                  </a:lnTo>
                  <a:cubicBezTo>
                    <a:pt x="236601" y="510272"/>
                    <a:pt x="236601" y="510272"/>
                    <a:pt x="236601" y="510272"/>
                  </a:cubicBezTo>
                  <a:cubicBezTo>
                    <a:pt x="236601" y="510272"/>
                    <a:pt x="236601" y="510272"/>
                    <a:pt x="236601" y="510272"/>
                  </a:cubicBezTo>
                  <a:lnTo>
                    <a:pt x="391541" y="510272"/>
                  </a:lnTo>
                  <a:cubicBezTo>
                    <a:pt x="391541" y="510272"/>
                    <a:pt x="391541" y="510272"/>
                    <a:pt x="391541" y="510272"/>
                  </a:cubicBezTo>
                  <a:cubicBezTo>
                    <a:pt x="391541" y="510272"/>
                    <a:pt x="391541" y="510272"/>
                    <a:pt x="391541" y="510272"/>
                  </a:cubicBezTo>
                  <a:lnTo>
                    <a:pt x="438404" y="510272"/>
                  </a:lnTo>
                  <a:cubicBezTo>
                    <a:pt x="444881" y="510272"/>
                    <a:pt x="450088" y="505062"/>
                    <a:pt x="450088" y="498580"/>
                  </a:cubicBezTo>
                  <a:cubicBezTo>
                    <a:pt x="450088" y="492098"/>
                    <a:pt x="444881" y="486888"/>
                    <a:pt x="438404" y="486888"/>
                  </a:cubicBezTo>
                  <a:lnTo>
                    <a:pt x="400177" y="486888"/>
                  </a:lnTo>
                  <a:lnTo>
                    <a:pt x="382270" y="425502"/>
                  </a:lnTo>
                  <a:lnTo>
                    <a:pt x="569087" y="425502"/>
                  </a:lnTo>
                  <a:cubicBezTo>
                    <a:pt x="601599" y="425502"/>
                    <a:pt x="628142" y="398940"/>
                    <a:pt x="628142" y="366405"/>
                  </a:cubicBezTo>
                  <a:lnTo>
                    <a:pt x="628142" y="59097"/>
                  </a:lnTo>
                  <a:cubicBezTo>
                    <a:pt x="628142" y="26562"/>
                    <a:pt x="601599" y="0"/>
                    <a:pt x="569087" y="0"/>
                  </a:cubicBezTo>
                  <a:close/>
                  <a:moveTo>
                    <a:pt x="59055" y="23258"/>
                  </a:moveTo>
                  <a:lnTo>
                    <a:pt x="569341" y="23258"/>
                  </a:lnTo>
                  <a:cubicBezTo>
                    <a:pt x="589026" y="23258"/>
                    <a:pt x="605155" y="39271"/>
                    <a:pt x="605155" y="59097"/>
                  </a:cubicBezTo>
                  <a:lnTo>
                    <a:pt x="605155" y="334251"/>
                  </a:lnTo>
                  <a:lnTo>
                    <a:pt x="23241" y="334251"/>
                  </a:lnTo>
                  <a:lnTo>
                    <a:pt x="23241" y="59097"/>
                  </a:lnTo>
                  <a:cubicBezTo>
                    <a:pt x="23241" y="39398"/>
                    <a:pt x="39243" y="23258"/>
                    <a:pt x="59055" y="23258"/>
                  </a:cubicBezTo>
                  <a:close/>
                  <a:moveTo>
                    <a:pt x="376174" y="486760"/>
                  </a:moveTo>
                  <a:lnTo>
                    <a:pt x="252222" y="486760"/>
                  </a:lnTo>
                  <a:lnTo>
                    <a:pt x="270129" y="425375"/>
                  </a:lnTo>
                  <a:lnTo>
                    <a:pt x="358394" y="425375"/>
                  </a:lnTo>
                  <a:lnTo>
                    <a:pt x="376301" y="486760"/>
                  </a:lnTo>
                  <a:close/>
                  <a:moveTo>
                    <a:pt x="569341" y="402117"/>
                  </a:moveTo>
                  <a:lnTo>
                    <a:pt x="59055" y="402117"/>
                  </a:lnTo>
                  <a:cubicBezTo>
                    <a:pt x="39370" y="402117"/>
                    <a:pt x="23241" y="386104"/>
                    <a:pt x="23241" y="366277"/>
                  </a:cubicBezTo>
                  <a:lnTo>
                    <a:pt x="23241" y="357381"/>
                  </a:lnTo>
                  <a:lnTo>
                    <a:pt x="605155" y="357381"/>
                  </a:lnTo>
                  <a:lnTo>
                    <a:pt x="605155" y="366277"/>
                  </a:lnTo>
                  <a:cubicBezTo>
                    <a:pt x="605155" y="385977"/>
                    <a:pt x="589153" y="402117"/>
                    <a:pt x="569341" y="402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5278501" y="5509859"/>
              <a:ext cx="174116" cy="23384"/>
            </a:xfrm>
            <a:custGeom>
              <a:avLst/>
              <a:gdLst/>
              <a:ahLst/>
              <a:cxnLst/>
              <a:rect l="l" t="t" r="r" b="b"/>
              <a:pathLst>
                <a:path w="174116" h="23384" extrusionOk="0">
                  <a:moveTo>
                    <a:pt x="162433" y="23385"/>
                  </a:moveTo>
                  <a:lnTo>
                    <a:pt x="11684" y="23385"/>
                  </a:lnTo>
                  <a:cubicBezTo>
                    <a:pt x="5207" y="23385"/>
                    <a:pt x="0" y="18174"/>
                    <a:pt x="0" y="11692"/>
                  </a:cubicBezTo>
                  <a:cubicBezTo>
                    <a:pt x="0" y="5210"/>
                    <a:pt x="5207" y="0"/>
                    <a:pt x="11684" y="0"/>
                  </a:cubicBezTo>
                  <a:lnTo>
                    <a:pt x="162433" y="0"/>
                  </a:lnTo>
                  <a:cubicBezTo>
                    <a:pt x="168910" y="0"/>
                    <a:pt x="174117" y="5210"/>
                    <a:pt x="174117" y="11692"/>
                  </a:cubicBezTo>
                  <a:cubicBezTo>
                    <a:pt x="174117" y="18174"/>
                    <a:pt x="168910" y="23385"/>
                    <a:pt x="162433" y="23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5278501" y="5559933"/>
              <a:ext cx="174116" cy="23384"/>
            </a:xfrm>
            <a:custGeom>
              <a:avLst/>
              <a:gdLst/>
              <a:ahLst/>
              <a:cxnLst/>
              <a:rect l="l" t="t" r="r" b="b"/>
              <a:pathLst>
                <a:path w="174116" h="23384" extrusionOk="0">
                  <a:moveTo>
                    <a:pt x="162433" y="23385"/>
                  </a:moveTo>
                  <a:lnTo>
                    <a:pt x="11684" y="23385"/>
                  </a:lnTo>
                  <a:cubicBezTo>
                    <a:pt x="5207" y="23385"/>
                    <a:pt x="0" y="18174"/>
                    <a:pt x="0" y="11692"/>
                  </a:cubicBezTo>
                  <a:cubicBezTo>
                    <a:pt x="0" y="5210"/>
                    <a:pt x="5207" y="0"/>
                    <a:pt x="11684" y="0"/>
                  </a:cubicBezTo>
                  <a:lnTo>
                    <a:pt x="162433" y="0"/>
                  </a:lnTo>
                  <a:cubicBezTo>
                    <a:pt x="168910" y="0"/>
                    <a:pt x="174117" y="5210"/>
                    <a:pt x="174117" y="11692"/>
                  </a:cubicBezTo>
                  <a:cubicBezTo>
                    <a:pt x="174117" y="18174"/>
                    <a:pt x="168910" y="23385"/>
                    <a:pt x="162433" y="23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5278501" y="5610007"/>
              <a:ext cx="174116" cy="23385"/>
            </a:xfrm>
            <a:custGeom>
              <a:avLst/>
              <a:gdLst/>
              <a:ahLst/>
              <a:cxnLst/>
              <a:rect l="l" t="t" r="r" b="b"/>
              <a:pathLst>
                <a:path w="174116" h="23385" extrusionOk="0">
                  <a:moveTo>
                    <a:pt x="162433" y="23385"/>
                  </a:moveTo>
                  <a:lnTo>
                    <a:pt x="11684" y="23385"/>
                  </a:lnTo>
                  <a:cubicBezTo>
                    <a:pt x="5207" y="23385"/>
                    <a:pt x="0" y="18174"/>
                    <a:pt x="0" y="11693"/>
                  </a:cubicBezTo>
                  <a:cubicBezTo>
                    <a:pt x="0" y="5211"/>
                    <a:pt x="5207" y="0"/>
                    <a:pt x="11684" y="0"/>
                  </a:cubicBezTo>
                  <a:lnTo>
                    <a:pt x="162433" y="0"/>
                  </a:lnTo>
                  <a:cubicBezTo>
                    <a:pt x="168910" y="0"/>
                    <a:pt x="174117" y="5211"/>
                    <a:pt x="174117" y="11693"/>
                  </a:cubicBezTo>
                  <a:cubicBezTo>
                    <a:pt x="174117" y="18174"/>
                    <a:pt x="168910" y="23385"/>
                    <a:pt x="162433" y="23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5278501" y="5660081"/>
              <a:ext cx="174116" cy="23384"/>
            </a:xfrm>
            <a:custGeom>
              <a:avLst/>
              <a:gdLst/>
              <a:ahLst/>
              <a:cxnLst/>
              <a:rect l="l" t="t" r="r" b="b"/>
              <a:pathLst>
                <a:path w="174116" h="23384" extrusionOk="0">
                  <a:moveTo>
                    <a:pt x="162433" y="23385"/>
                  </a:moveTo>
                  <a:lnTo>
                    <a:pt x="11684" y="23385"/>
                  </a:lnTo>
                  <a:cubicBezTo>
                    <a:pt x="5207" y="23385"/>
                    <a:pt x="0" y="18174"/>
                    <a:pt x="0" y="11693"/>
                  </a:cubicBezTo>
                  <a:cubicBezTo>
                    <a:pt x="0" y="5211"/>
                    <a:pt x="5207" y="0"/>
                    <a:pt x="11684" y="0"/>
                  </a:cubicBezTo>
                  <a:lnTo>
                    <a:pt x="162433" y="0"/>
                  </a:lnTo>
                  <a:cubicBezTo>
                    <a:pt x="168910" y="0"/>
                    <a:pt x="174117" y="5211"/>
                    <a:pt x="174117" y="11693"/>
                  </a:cubicBezTo>
                  <a:cubicBezTo>
                    <a:pt x="174117" y="18174"/>
                    <a:pt x="168910" y="23385"/>
                    <a:pt x="162433" y="23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4993004" y="5507317"/>
              <a:ext cx="232283" cy="192416"/>
            </a:xfrm>
            <a:custGeom>
              <a:avLst/>
              <a:gdLst/>
              <a:ahLst/>
              <a:cxnLst/>
              <a:rect l="l" t="t" r="r" b="b"/>
              <a:pathLst>
                <a:path w="232283" h="192416" extrusionOk="0">
                  <a:moveTo>
                    <a:pt x="215519" y="133192"/>
                  </a:moveTo>
                  <a:lnTo>
                    <a:pt x="189992" y="133192"/>
                  </a:lnTo>
                  <a:lnTo>
                    <a:pt x="189992" y="83880"/>
                  </a:lnTo>
                  <a:cubicBezTo>
                    <a:pt x="189992" y="74984"/>
                    <a:pt x="182753" y="67740"/>
                    <a:pt x="173863" y="67740"/>
                  </a:cubicBezTo>
                  <a:lnTo>
                    <a:pt x="148336" y="67740"/>
                  </a:lnTo>
                  <a:lnTo>
                    <a:pt x="148336" y="32663"/>
                  </a:lnTo>
                  <a:cubicBezTo>
                    <a:pt x="148336" y="23766"/>
                    <a:pt x="141097" y="16522"/>
                    <a:pt x="132207" y="16522"/>
                  </a:cubicBezTo>
                  <a:lnTo>
                    <a:pt x="106680" y="16522"/>
                  </a:lnTo>
                  <a:lnTo>
                    <a:pt x="106680" y="16140"/>
                  </a:lnTo>
                  <a:cubicBezTo>
                    <a:pt x="106680" y="7244"/>
                    <a:pt x="99441" y="0"/>
                    <a:pt x="90551" y="0"/>
                  </a:cubicBezTo>
                  <a:lnTo>
                    <a:pt x="57785" y="0"/>
                  </a:lnTo>
                  <a:cubicBezTo>
                    <a:pt x="48895" y="0"/>
                    <a:pt x="41656" y="7244"/>
                    <a:pt x="41656" y="16140"/>
                  </a:cubicBezTo>
                  <a:lnTo>
                    <a:pt x="41656" y="100657"/>
                  </a:lnTo>
                  <a:lnTo>
                    <a:pt x="16129" y="100657"/>
                  </a:lnTo>
                  <a:cubicBezTo>
                    <a:pt x="7239" y="100657"/>
                    <a:pt x="0" y="107901"/>
                    <a:pt x="0" y="116797"/>
                  </a:cubicBezTo>
                  <a:lnTo>
                    <a:pt x="0" y="180724"/>
                  </a:lnTo>
                  <a:cubicBezTo>
                    <a:pt x="0" y="187206"/>
                    <a:pt x="5207" y="192417"/>
                    <a:pt x="11684" y="192417"/>
                  </a:cubicBezTo>
                  <a:cubicBezTo>
                    <a:pt x="18161" y="192417"/>
                    <a:pt x="23368" y="187206"/>
                    <a:pt x="23368" y="180724"/>
                  </a:cubicBezTo>
                  <a:lnTo>
                    <a:pt x="23368" y="123914"/>
                  </a:lnTo>
                  <a:lnTo>
                    <a:pt x="41783" y="123914"/>
                  </a:lnTo>
                  <a:lnTo>
                    <a:pt x="41783" y="180724"/>
                  </a:lnTo>
                  <a:cubicBezTo>
                    <a:pt x="41783" y="187206"/>
                    <a:pt x="46990" y="192417"/>
                    <a:pt x="53467" y="192417"/>
                  </a:cubicBezTo>
                  <a:cubicBezTo>
                    <a:pt x="59944" y="192417"/>
                    <a:pt x="65151" y="187206"/>
                    <a:pt x="65151" y="180724"/>
                  </a:cubicBezTo>
                  <a:lnTo>
                    <a:pt x="65151" y="23258"/>
                  </a:lnTo>
                  <a:lnTo>
                    <a:pt x="83566" y="23258"/>
                  </a:lnTo>
                  <a:lnTo>
                    <a:pt x="83566" y="180724"/>
                  </a:lnTo>
                  <a:cubicBezTo>
                    <a:pt x="83566" y="187206"/>
                    <a:pt x="88773" y="192417"/>
                    <a:pt x="95250" y="192417"/>
                  </a:cubicBezTo>
                  <a:cubicBezTo>
                    <a:pt x="101727" y="192417"/>
                    <a:pt x="106934" y="187206"/>
                    <a:pt x="106934" y="180724"/>
                  </a:cubicBezTo>
                  <a:lnTo>
                    <a:pt x="106934" y="39780"/>
                  </a:lnTo>
                  <a:lnTo>
                    <a:pt x="125349" y="39780"/>
                  </a:lnTo>
                  <a:lnTo>
                    <a:pt x="125349" y="180724"/>
                  </a:lnTo>
                  <a:cubicBezTo>
                    <a:pt x="125349" y="187206"/>
                    <a:pt x="130556" y="192417"/>
                    <a:pt x="137033" y="192417"/>
                  </a:cubicBezTo>
                  <a:cubicBezTo>
                    <a:pt x="143510" y="192417"/>
                    <a:pt x="148717" y="187206"/>
                    <a:pt x="148717" y="180724"/>
                  </a:cubicBezTo>
                  <a:lnTo>
                    <a:pt x="148717" y="90998"/>
                  </a:lnTo>
                  <a:lnTo>
                    <a:pt x="167132" y="90998"/>
                  </a:lnTo>
                  <a:lnTo>
                    <a:pt x="167132" y="180724"/>
                  </a:lnTo>
                  <a:cubicBezTo>
                    <a:pt x="167132" y="187206"/>
                    <a:pt x="172339" y="192417"/>
                    <a:pt x="178816" y="192417"/>
                  </a:cubicBezTo>
                  <a:cubicBezTo>
                    <a:pt x="185293" y="192417"/>
                    <a:pt x="190500" y="187206"/>
                    <a:pt x="190500" y="180724"/>
                  </a:cubicBezTo>
                  <a:lnTo>
                    <a:pt x="190500" y="156450"/>
                  </a:lnTo>
                  <a:lnTo>
                    <a:pt x="208915" y="156450"/>
                  </a:lnTo>
                  <a:lnTo>
                    <a:pt x="208915" y="180724"/>
                  </a:lnTo>
                  <a:cubicBezTo>
                    <a:pt x="208915" y="187206"/>
                    <a:pt x="214122" y="192417"/>
                    <a:pt x="220599" y="192417"/>
                  </a:cubicBezTo>
                  <a:cubicBezTo>
                    <a:pt x="227076" y="192417"/>
                    <a:pt x="232283" y="187206"/>
                    <a:pt x="232283" y="180724"/>
                  </a:cubicBezTo>
                  <a:lnTo>
                    <a:pt x="232283" y="149333"/>
                  </a:lnTo>
                  <a:cubicBezTo>
                    <a:pt x="232283" y="140436"/>
                    <a:pt x="225044" y="133192"/>
                    <a:pt x="216154" y="133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26"/>
          <p:cNvSpPr/>
          <p:nvPr/>
        </p:nvSpPr>
        <p:spPr>
          <a:xfrm>
            <a:off x="8671102" y="4951843"/>
            <a:ext cx="304206" cy="416082"/>
          </a:xfrm>
          <a:custGeom>
            <a:avLst/>
            <a:gdLst/>
            <a:ahLst/>
            <a:cxnLst/>
            <a:rect l="l" t="t" r="r" b="b"/>
            <a:pathLst>
              <a:path w="374650" h="512433" extrusionOk="0">
                <a:moveTo>
                  <a:pt x="370459" y="307434"/>
                </a:moveTo>
                <a:lnTo>
                  <a:pt x="264033" y="181360"/>
                </a:lnTo>
                <a:lnTo>
                  <a:pt x="371602" y="54014"/>
                </a:lnTo>
                <a:cubicBezTo>
                  <a:pt x="374777" y="50328"/>
                  <a:pt x="375412" y="45118"/>
                  <a:pt x="373380" y="40796"/>
                </a:cubicBezTo>
                <a:cubicBezTo>
                  <a:pt x="371348" y="36348"/>
                  <a:pt x="366902" y="33552"/>
                  <a:pt x="362077" y="33552"/>
                </a:cubicBezTo>
                <a:lnTo>
                  <a:pt x="24892" y="33552"/>
                </a:lnTo>
                <a:lnTo>
                  <a:pt x="24892" y="12455"/>
                </a:lnTo>
                <a:cubicBezTo>
                  <a:pt x="24892" y="5592"/>
                  <a:pt x="19303" y="0"/>
                  <a:pt x="12446" y="0"/>
                </a:cubicBezTo>
                <a:cubicBezTo>
                  <a:pt x="5588" y="0"/>
                  <a:pt x="0" y="5592"/>
                  <a:pt x="0" y="12455"/>
                </a:cubicBezTo>
                <a:lnTo>
                  <a:pt x="0" y="499978"/>
                </a:lnTo>
                <a:cubicBezTo>
                  <a:pt x="0" y="506841"/>
                  <a:pt x="5588" y="512433"/>
                  <a:pt x="12446" y="512433"/>
                </a:cubicBezTo>
                <a:cubicBezTo>
                  <a:pt x="19303" y="512433"/>
                  <a:pt x="24892" y="506841"/>
                  <a:pt x="24892" y="499978"/>
                </a:cubicBezTo>
                <a:lnTo>
                  <a:pt x="24892" y="329421"/>
                </a:lnTo>
                <a:lnTo>
                  <a:pt x="362077" y="329421"/>
                </a:lnTo>
                <a:cubicBezTo>
                  <a:pt x="362077" y="329421"/>
                  <a:pt x="362077" y="329421"/>
                  <a:pt x="362203" y="329421"/>
                </a:cubicBezTo>
                <a:cubicBezTo>
                  <a:pt x="369062" y="329421"/>
                  <a:pt x="374650" y="323829"/>
                  <a:pt x="374650" y="316966"/>
                </a:cubicBezTo>
                <a:cubicBezTo>
                  <a:pt x="374650" y="313280"/>
                  <a:pt x="372999" y="309976"/>
                  <a:pt x="370459" y="307688"/>
                </a:cubicBezTo>
                <a:close/>
                <a:moveTo>
                  <a:pt x="24892" y="304257"/>
                </a:moveTo>
                <a:lnTo>
                  <a:pt x="24892" y="58335"/>
                </a:lnTo>
                <a:lnTo>
                  <a:pt x="335280" y="58335"/>
                </a:lnTo>
                <a:lnTo>
                  <a:pt x="238252" y="173226"/>
                </a:lnTo>
                <a:cubicBezTo>
                  <a:pt x="234314" y="177801"/>
                  <a:pt x="234314" y="184664"/>
                  <a:pt x="238252" y="189239"/>
                </a:cubicBezTo>
                <a:lnTo>
                  <a:pt x="335280" y="304130"/>
                </a:lnTo>
                <a:lnTo>
                  <a:pt x="24892" y="304130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6029460" y="5000345"/>
            <a:ext cx="509210" cy="319078"/>
          </a:xfrm>
          <a:custGeom>
            <a:avLst/>
            <a:gdLst/>
            <a:ahLst/>
            <a:cxnLst/>
            <a:rect l="l" t="t" r="r" b="b"/>
            <a:pathLst>
              <a:path w="627126" h="392966" extrusionOk="0">
                <a:moveTo>
                  <a:pt x="626745" y="126837"/>
                </a:moveTo>
                <a:cubicBezTo>
                  <a:pt x="626745" y="96208"/>
                  <a:pt x="603377" y="71425"/>
                  <a:pt x="574802" y="71425"/>
                </a:cubicBezTo>
                <a:cubicBezTo>
                  <a:pt x="546227" y="71425"/>
                  <a:pt x="522859" y="96335"/>
                  <a:pt x="522859" y="126837"/>
                </a:cubicBezTo>
                <a:cubicBezTo>
                  <a:pt x="522859" y="145774"/>
                  <a:pt x="531876" y="162550"/>
                  <a:pt x="545465" y="172590"/>
                </a:cubicBezTo>
                <a:lnTo>
                  <a:pt x="414147" y="215674"/>
                </a:lnTo>
                <a:lnTo>
                  <a:pt x="331851" y="107138"/>
                </a:lnTo>
                <a:cubicBezTo>
                  <a:pt x="351409" y="99131"/>
                  <a:pt x="365252" y="79051"/>
                  <a:pt x="365252" y="55412"/>
                </a:cubicBezTo>
                <a:cubicBezTo>
                  <a:pt x="365252" y="24783"/>
                  <a:pt x="341884" y="0"/>
                  <a:pt x="313309" y="0"/>
                </a:cubicBezTo>
                <a:cubicBezTo>
                  <a:pt x="284734" y="0"/>
                  <a:pt x="261366" y="24910"/>
                  <a:pt x="261366" y="55412"/>
                </a:cubicBezTo>
                <a:cubicBezTo>
                  <a:pt x="261366" y="79051"/>
                  <a:pt x="275336" y="99131"/>
                  <a:pt x="294767" y="107138"/>
                </a:cubicBezTo>
                <a:lnTo>
                  <a:pt x="212598" y="215674"/>
                </a:lnTo>
                <a:lnTo>
                  <a:pt x="81280" y="172590"/>
                </a:lnTo>
                <a:cubicBezTo>
                  <a:pt x="94869" y="162550"/>
                  <a:pt x="103886" y="145901"/>
                  <a:pt x="103886" y="126964"/>
                </a:cubicBezTo>
                <a:cubicBezTo>
                  <a:pt x="103886" y="96335"/>
                  <a:pt x="80518" y="71553"/>
                  <a:pt x="51943" y="71553"/>
                </a:cubicBezTo>
                <a:cubicBezTo>
                  <a:pt x="23368" y="71553"/>
                  <a:pt x="0" y="96462"/>
                  <a:pt x="0" y="126964"/>
                </a:cubicBezTo>
                <a:cubicBezTo>
                  <a:pt x="0" y="153654"/>
                  <a:pt x="17780" y="176022"/>
                  <a:pt x="41402" y="181232"/>
                </a:cubicBezTo>
                <a:lnTo>
                  <a:pt x="62992" y="302351"/>
                </a:lnTo>
                <a:cubicBezTo>
                  <a:pt x="63119" y="303876"/>
                  <a:pt x="63627" y="305274"/>
                  <a:pt x="64389" y="306672"/>
                </a:cubicBezTo>
                <a:lnTo>
                  <a:pt x="64389" y="381529"/>
                </a:lnTo>
                <a:cubicBezTo>
                  <a:pt x="64389" y="387883"/>
                  <a:pt x="69596" y="392967"/>
                  <a:pt x="75946" y="392967"/>
                </a:cubicBezTo>
                <a:lnTo>
                  <a:pt x="87757" y="392967"/>
                </a:lnTo>
                <a:cubicBezTo>
                  <a:pt x="87757" y="392967"/>
                  <a:pt x="87884" y="392967"/>
                  <a:pt x="88011" y="392967"/>
                </a:cubicBezTo>
                <a:lnTo>
                  <a:pt x="545084" y="392967"/>
                </a:lnTo>
                <a:cubicBezTo>
                  <a:pt x="545084" y="392967"/>
                  <a:pt x="545465" y="392967"/>
                  <a:pt x="545592" y="392967"/>
                </a:cubicBezTo>
                <a:lnTo>
                  <a:pt x="554228" y="392967"/>
                </a:lnTo>
                <a:cubicBezTo>
                  <a:pt x="557276" y="392967"/>
                  <a:pt x="560197" y="391696"/>
                  <a:pt x="562356" y="389535"/>
                </a:cubicBezTo>
                <a:cubicBezTo>
                  <a:pt x="564515" y="387375"/>
                  <a:pt x="565658" y="384452"/>
                  <a:pt x="565658" y="381401"/>
                </a:cubicBezTo>
                <a:lnTo>
                  <a:pt x="565658" y="301080"/>
                </a:lnTo>
                <a:cubicBezTo>
                  <a:pt x="565658" y="299809"/>
                  <a:pt x="565277" y="298665"/>
                  <a:pt x="565023" y="297521"/>
                </a:cubicBezTo>
                <a:lnTo>
                  <a:pt x="585724" y="181232"/>
                </a:lnTo>
                <a:cubicBezTo>
                  <a:pt x="609346" y="176022"/>
                  <a:pt x="627126" y="153654"/>
                  <a:pt x="627126" y="126964"/>
                </a:cubicBezTo>
                <a:close/>
                <a:moveTo>
                  <a:pt x="574802" y="94429"/>
                </a:moveTo>
                <a:cubicBezTo>
                  <a:pt x="590804" y="94429"/>
                  <a:pt x="603758" y="109044"/>
                  <a:pt x="603758" y="126837"/>
                </a:cubicBezTo>
                <a:cubicBezTo>
                  <a:pt x="603758" y="144630"/>
                  <a:pt x="590804" y="159246"/>
                  <a:pt x="574802" y="159246"/>
                </a:cubicBezTo>
                <a:cubicBezTo>
                  <a:pt x="558800" y="159246"/>
                  <a:pt x="545846" y="144630"/>
                  <a:pt x="545846" y="126837"/>
                </a:cubicBezTo>
                <a:cubicBezTo>
                  <a:pt x="545846" y="109044"/>
                  <a:pt x="558800" y="94429"/>
                  <a:pt x="574802" y="94429"/>
                </a:cubicBezTo>
                <a:close/>
                <a:moveTo>
                  <a:pt x="313309" y="22876"/>
                </a:moveTo>
                <a:cubicBezTo>
                  <a:pt x="329311" y="22876"/>
                  <a:pt x="342265" y="37492"/>
                  <a:pt x="342265" y="55285"/>
                </a:cubicBezTo>
                <a:cubicBezTo>
                  <a:pt x="342265" y="73078"/>
                  <a:pt x="329311" y="87693"/>
                  <a:pt x="313309" y="87693"/>
                </a:cubicBezTo>
                <a:cubicBezTo>
                  <a:pt x="297307" y="87693"/>
                  <a:pt x="284353" y="73078"/>
                  <a:pt x="284353" y="55285"/>
                </a:cubicBezTo>
                <a:cubicBezTo>
                  <a:pt x="284353" y="37492"/>
                  <a:pt x="297307" y="22876"/>
                  <a:pt x="313309" y="22876"/>
                </a:cubicBezTo>
                <a:close/>
                <a:moveTo>
                  <a:pt x="213106" y="240076"/>
                </a:moveTo>
                <a:cubicBezTo>
                  <a:pt x="217805" y="241601"/>
                  <a:pt x="222885" y="240076"/>
                  <a:pt x="225806" y="236136"/>
                </a:cubicBezTo>
                <a:lnTo>
                  <a:pt x="313182" y="120737"/>
                </a:lnTo>
                <a:lnTo>
                  <a:pt x="400685" y="236136"/>
                </a:lnTo>
                <a:cubicBezTo>
                  <a:pt x="403606" y="240076"/>
                  <a:pt x="408813" y="241601"/>
                  <a:pt x="413385" y="240076"/>
                </a:cubicBezTo>
                <a:lnTo>
                  <a:pt x="560070" y="192035"/>
                </a:lnTo>
                <a:lnTo>
                  <a:pt x="542671" y="289642"/>
                </a:lnTo>
                <a:lnTo>
                  <a:pt x="83693" y="289642"/>
                </a:lnTo>
                <a:cubicBezTo>
                  <a:pt x="83693" y="289642"/>
                  <a:pt x="66294" y="192035"/>
                  <a:pt x="66294" y="192035"/>
                </a:cubicBezTo>
                <a:lnTo>
                  <a:pt x="212979" y="240076"/>
                </a:lnTo>
                <a:close/>
                <a:moveTo>
                  <a:pt x="542290" y="312645"/>
                </a:moveTo>
                <a:lnTo>
                  <a:pt x="542290" y="369963"/>
                </a:lnTo>
                <a:cubicBezTo>
                  <a:pt x="542290" y="369963"/>
                  <a:pt x="86995" y="369963"/>
                  <a:pt x="86995" y="369963"/>
                </a:cubicBezTo>
                <a:lnTo>
                  <a:pt x="86995" y="312645"/>
                </a:lnTo>
                <a:cubicBezTo>
                  <a:pt x="86995" y="312645"/>
                  <a:pt x="542290" y="312645"/>
                  <a:pt x="542290" y="312645"/>
                </a:cubicBezTo>
                <a:close/>
                <a:moveTo>
                  <a:pt x="22733" y="126964"/>
                </a:moveTo>
                <a:cubicBezTo>
                  <a:pt x="22733" y="109044"/>
                  <a:pt x="35687" y="94556"/>
                  <a:pt x="51689" y="94556"/>
                </a:cubicBezTo>
                <a:cubicBezTo>
                  <a:pt x="67691" y="94556"/>
                  <a:pt x="80645" y="109172"/>
                  <a:pt x="80645" y="126964"/>
                </a:cubicBezTo>
                <a:cubicBezTo>
                  <a:pt x="80645" y="144757"/>
                  <a:pt x="67691" y="159373"/>
                  <a:pt x="51689" y="159373"/>
                </a:cubicBezTo>
                <a:cubicBezTo>
                  <a:pt x="35687" y="159373"/>
                  <a:pt x="22733" y="144757"/>
                  <a:pt x="22733" y="126964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26"/>
          <p:cNvGrpSpPr/>
          <p:nvPr/>
        </p:nvGrpSpPr>
        <p:grpSpPr>
          <a:xfrm>
            <a:off x="7854282" y="4887243"/>
            <a:ext cx="388352" cy="545179"/>
            <a:chOff x="8306561" y="5327991"/>
            <a:chExt cx="478281" cy="671424"/>
          </a:xfrm>
          <a:solidFill>
            <a:srgbClr val="0F70B7"/>
          </a:solidFill>
        </p:grpSpPr>
        <p:sp>
          <p:nvSpPr>
            <p:cNvPr id="134" name="Google Shape;134;p26"/>
            <p:cNvSpPr/>
            <p:nvPr/>
          </p:nvSpPr>
          <p:spPr>
            <a:xfrm>
              <a:off x="8306561" y="5536675"/>
              <a:ext cx="179705" cy="126074"/>
            </a:xfrm>
            <a:custGeom>
              <a:avLst/>
              <a:gdLst/>
              <a:ahLst/>
              <a:cxnLst/>
              <a:rect l="l" t="t" r="r" b="b"/>
              <a:pathLst>
                <a:path w="179705" h="126074" extrusionOk="0">
                  <a:moveTo>
                    <a:pt x="167894" y="126075"/>
                  </a:moveTo>
                  <a:lnTo>
                    <a:pt x="11811" y="126075"/>
                  </a:lnTo>
                  <a:cubicBezTo>
                    <a:pt x="5207" y="126075"/>
                    <a:pt x="0" y="120737"/>
                    <a:pt x="0" y="114255"/>
                  </a:cubicBezTo>
                  <a:lnTo>
                    <a:pt x="0" y="11819"/>
                  </a:lnTo>
                  <a:cubicBezTo>
                    <a:pt x="0" y="5211"/>
                    <a:pt x="5334" y="0"/>
                    <a:pt x="11811" y="0"/>
                  </a:cubicBezTo>
                  <a:cubicBezTo>
                    <a:pt x="18288" y="0"/>
                    <a:pt x="23622" y="5338"/>
                    <a:pt x="23622" y="11819"/>
                  </a:cubicBezTo>
                  <a:lnTo>
                    <a:pt x="23622" y="102309"/>
                  </a:lnTo>
                  <a:lnTo>
                    <a:pt x="167894" y="102309"/>
                  </a:lnTo>
                  <a:cubicBezTo>
                    <a:pt x="174498" y="102309"/>
                    <a:pt x="179705" y="107647"/>
                    <a:pt x="179705" y="114128"/>
                  </a:cubicBezTo>
                  <a:cubicBezTo>
                    <a:pt x="179705" y="120610"/>
                    <a:pt x="174371" y="125948"/>
                    <a:pt x="167894" y="1259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8582532" y="5327991"/>
              <a:ext cx="179832" cy="126074"/>
            </a:xfrm>
            <a:custGeom>
              <a:avLst/>
              <a:gdLst/>
              <a:ahLst/>
              <a:cxnLst/>
              <a:rect l="l" t="t" r="r" b="b"/>
              <a:pathLst>
                <a:path w="179832" h="126074" extrusionOk="0">
                  <a:moveTo>
                    <a:pt x="168022" y="126075"/>
                  </a:moveTo>
                  <a:cubicBezTo>
                    <a:pt x="161417" y="126075"/>
                    <a:pt x="156211" y="120737"/>
                    <a:pt x="156211" y="114255"/>
                  </a:cubicBezTo>
                  <a:lnTo>
                    <a:pt x="156211" y="23639"/>
                  </a:lnTo>
                  <a:lnTo>
                    <a:pt x="11811" y="23639"/>
                  </a:lnTo>
                  <a:cubicBezTo>
                    <a:pt x="5207" y="23639"/>
                    <a:pt x="0" y="18301"/>
                    <a:pt x="0" y="11819"/>
                  </a:cubicBezTo>
                  <a:cubicBezTo>
                    <a:pt x="0" y="5338"/>
                    <a:pt x="5335" y="0"/>
                    <a:pt x="11811" y="0"/>
                  </a:cubicBezTo>
                  <a:lnTo>
                    <a:pt x="168022" y="0"/>
                  </a:lnTo>
                  <a:cubicBezTo>
                    <a:pt x="174625" y="0"/>
                    <a:pt x="179832" y="5338"/>
                    <a:pt x="179832" y="11819"/>
                  </a:cubicBezTo>
                  <a:lnTo>
                    <a:pt x="179832" y="114255"/>
                  </a:lnTo>
                  <a:cubicBezTo>
                    <a:pt x="179832" y="120864"/>
                    <a:pt x="174499" y="126075"/>
                    <a:pt x="168022" y="1260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8738743" y="5536675"/>
              <a:ext cx="23621" cy="100529"/>
            </a:xfrm>
            <a:custGeom>
              <a:avLst/>
              <a:gdLst/>
              <a:ahLst/>
              <a:cxnLst/>
              <a:rect l="l" t="t" r="r" b="b"/>
              <a:pathLst>
                <a:path w="23621" h="100529" extrusionOk="0">
                  <a:moveTo>
                    <a:pt x="11811" y="100529"/>
                  </a:moveTo>
                  <a:cubicBezTo>
                    <a:pt x="5207" y="100529"/>
                    <a:pt x="0" y="95191"/>
                    <a:pt x="0" y="88710"/>
                  </a:cubicBezTo>
                  <a:lnTo>
                    <a:pt x="0" y="11819"/>
                  </a:lnTo>
                  <a:cubicBezTo>
                    <a:pt x="0" y="5211"/>
                    <a:pt x="5334" y="0"/>
                    <a:pt x="11811" y="0"/>
                  </a:cubicBezTo>
                  <a:cubicBezTo>
                    <a:pt x="18288" y="0"/>
                    <a:pt x="23622" y="5338"/>
                    <a:pt x="23622" y="11819"/>
                  </a:cubicBezTo>
                  <a:lnTo>
                    <a:pt x="23622" y="88710"/>
                  </a:lnTo>
                  <a:cubicBezTo>
                    <a:pt x="23622" y="95319"/>
                    <a:pt x="18288" y="100529"/>
                    <a:pt x="11811" y="100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8306561" y="5327991"/>
              <a:ext cx="179705" cy="126074"/>
            </a:xfrm>
            <a:custGeom>
              <a:avLst/>
              <a:gdLst/>
              <a:ahLst/>
              <a:cxnLst/>
              <a:rect l="l" t="t" r="r" b="b"/>
              <a:pathLst>
                <a:path w="179705" h="126074" extrusionOk="0">
                  <a:moveTo>
                    <a:pt x="11811" y="126075"/>
                  </a:moveTo>
                  <a:cubicBezTo>
                    <a:pt x="5207" y="126075"/>
                    <a:pt x="0" y="120737"/>
                    <a:pt x="0" y="114255"/>
                  </a:cubicBezTo>
                  <a:lnTo>
                    <a:pt x="0" y="11819"/>
                  </a:lnTo>
                  <a:cubicBezTo>
                    <a:pt x="0" y="5210"/>
                    <a:pt x="5334" y="0"/>
                    <a:pt x="11811" y="0"/>
                  </a:cubicBezTo>
                  <a:lnTo>
                    <a:pt x="167894" y="0"/>
                  </a:lnTo>
                  <a:cubicBezTo>
                    <a:pt x="174498" y="0"/>
                    <a:pt x="179705" y="5338"/>
                    <a:pt x="179705" y="11819"/>
                  </a:cubicBezTo>
                  <a:cubicBezTo>
                    <a:pt x="179705" y="18301"/>
                    <a:pt x="174371" y="23639"/>
                    <a:pt x="167894" y="23639"/>
                  </a:cubicBezTo>
                  <a:lnTo>
                    <a:pt x="23622" y="23639"/>
                  </a:lnTo>
                  <a:lnTo>
                    <a:pt x="23622" y="114255"/>
                  </a:lnTo>
                  <a:cubicBezTo>
                    <a:pt x="23622" y="120864"/>
                    <a:pt x="18288" y="126075"/>
                    <a:pt x="11811" y="1260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8403828" y="5475163"/>
              <a:ext cx="381014" cy="524252"/>
            </a:xfrm>
            <a:custGeom>
              <a:avLst/>
              <a:gdLst/>
              <a:ahLst/>
              <a:cxnLst/>
              <a:rect l="l" t="t" r="r" b="b"/>
              <a:pathLst>
                <a:path w="381014" h="524252" extrusionOk="0">
                  <a:moveTo>
                    <a:pt x="381015" y="219360"/>
                  </a:moveTo>
                  <a:cubicBezTo>
                    <a:pt x="381015" y="194577"/>
                    <a:pt x="360822" y="174497"/>
                    <a:pt x="335422" y="174497"/>
                  </a:cubicBezTo>
                  <a:cubicBezTo>
                    <a:pt x="327803" y="174497"/>
                    <a:pt x="320563" y="176403"/>
                    <a:pt x="314213" y="179834"/>
                  </a:cubicBezTo>
                  <a:cubicBezTo>
                    <a:pt x="309514" y="160135"/>
                    <a:pt x="291607" y="145393"/>
                    <a:pt x="269890" y="145393"/>
                  </a:cubicBezTo>
                  <a:cubicBezTo>
                    <a:pt x="262143" y="145393"/>
                    <a:pt x="254904" y="147299"/>
                    <a:pt x="248554" y="150858"/>
                  </a:cubicBezTo>
                  <a:cubicBezTo>
                    <a:pt x="243601" y="131413"/>
                    <a:pt x="225948" y="116797"/>
                    <a:pt x="204358" y="116797"/>
                  </a:cubicBezTo>
                  <a:cubicBezTo>
                    <a:pt x="197246" y="116797"/>
                    <a:pt x="190515" y="118576"/>
                    <a:pt x="184419" y="121499"/>
                  </a:cubicBezTo>
                  <a:lnTo>
                    <a:pt x="184419" y="44991"/>
                  </a:lnTo>
                  <a:cubicBezTo>
                    <a:pt x="184419" y="20208"/>
                    <a:pt x="164226" y="0"/>
                    <a:pt x="138826" y="0"/>
                  </a:cubicBezTo>
                  <a:cubicBezTo>
                    <a:pt x="113426" y="0"/>
                    <a:pt x="93995" y="20208"/>
                    <a:pt x="93995" y="44991"/>
                  </a:cubicBezTo>
                  <a:lnTo>
                    <a:pt x="93995" y="233721"/>
                  </a:lnTo>
                  <a:cubicBezTo>
                    <a:pt x="46243" y="206015"/>
                    <a:pt x="22367" y="215928"/>
                    <a:pt x="10556" y="230417"/>
                  </a:cubicBezTo>
                  <a:cubicBezTo>
                    <a:pt x="-9891" y="255708"/>
                    <a:pt x="1793" y="306036"/>
                    <a:pt x="24907" y="327515"/>
                  </a:cubicBezTo>
                  <a:cubicBezTo>
                    <a:pt x="76723" y="379368"/>
                    <a:pt x="116601" y="513831"/>
                    <a:pt x="116982" y="515229"/>
                  </a:cubicBezTo>
                  <a:cubicBezTo>
                    <a:pt x="118506" y="520567"/>
                    <a:pt x="123459" y="524252"/>
                    <a:pt x="128920" y="524252"/>
                  </a:cubicBezTo>
                  <a:lnTo>
                    <a:pt x="325389" y="524252"/>
                  </a:lnTo>
                  <a:cubicBezTo>
                    <a:pt x="332120" y="524252"/>
                    <a:pt x="337581" y="519042"/>
                    <a:pt x="337835" y="512306"/>
                  </a:cubicBezTo>
                  <a:cubicBezTo>
                    <a:pt x="340121" y="461978"/>
                    <a:pt x="379745" y="328404"/>
                    <a:pt x="380126" y="327133"/>
                  </a:cubicBezTo>
                  <a:cubicBezTo>
                    <a:pt x="380126" y="327133"/>
                    <a:pt x="380126" y="327133"/>
                    <a:pt x="380126" y="327133"/>
                  </a:cubicBezTo>
                  <a:cubicBezTo>
                    <a:pt x="380380" y="326371"/>
                    <a:pt x="380507" y="325736"/>
                    <a:pt x="380507" y="324973"/>
                  </a:cubicBezTo>
                  <a:cubicBezTo>
                    <a:pt x="380507" y="324973"/>
                    <a:pt x="380507" y="324719"/>
                    <a:pt x="380507" y="324719"/>
                  </a:cubicBezTo>
                  <a:cubicBezTo>
                    <a:pt x="380507" y="324337"/>
                    <a:pt x="380507" y="324083"/>
                    <a:pt x="380507" y="323829"/>
                  </a:cubicBezTo>
                  <a:lnTo>
                    <a:pt x="380507" y="219868"/>
                  </a:lnTo>
                  <a:close/>
                  <a:moveTo>
                    <a:pt x="314086" y="499088"/>
                  </a:moveTo>
                  <a:lnTo>
                    <a:pt x="138445" y="499088"/>
                  </a:lnTo>
                  <a:cubicBezTo>
                    <a:pt x="128285" y="466934"/>
                    <a:pt x="91455" y="358525"/>
                    <a:pt x="42433" y="309468"/>
                  </a:cubicBezTo>
                  <a:cubicBezTo>
                    <a:pt x="26812" y="294979"/>
                    <a:pt x="19828" y="258885"/>
                    <a:pt x="30114" y="246176"/>
                  </a:cubicBezTo>
                  <a:cubicBezTo>
                    <a:pt x="38496" y="235755"/>
                    <a:pt x="62880" y="242490"/>
                    <a:pt x="94122" y="263334"/>
                  </a:cubicBezTo>
                  <a:lnTo>
                    <a:pt x="94122" y="323448"/>
                  </a:lnTo>
                  <a:cubicBezTo>
                    <a:pt x="94122" y="330311"/>
                    <a:pt x="99710" y="335903"/>
                    <a:pt x="106568" y="335903"/>
                  </a:cubicBezTo>
                  <a:cubicBezTo>
                    <a:pt x="113426" y="335903"/>
                    <a:pt x="119014" y="330311"/>
                    <a:pt x="119014" y="323448"/>
                  </a:cubicBezTo>
                  <a:lnTo>
                    <a:pt x="119014" y="44991"/>
                  </a:lnTo>
                  <a:cubicBezTo>
                    <a:pt x="119014" y="33934"/>
                    <a:pt x="127904" y="25037"/>
                    <a:pt x="139588" y="25037"/>
                  </a:cubicBezTo>
                  <a:cubicBezTo>
                    <a:pt x="150510" y="25037"/>
                    <a:pt x="159528" y="34060"/>
                    <a:pt x="159528" y="44991"/>
                  </a:cubicBezTo>
                  <a:lnTo>
                    <a:pt x="159528" y="226477"/>
                  </a:lnTo>
                  <a:cubicBezTo>
                    <a:pt x="159528" y="233340"/>
                    <a:pt x="165115" y="238932"/>
                    <a:pt x="171973" y="238932"/>
                  </a:cubicBezTo>
                  <a:cubicBezTo>
                    <a:pt x="178831" y="238932"/>
                    <a:pt x="184419" y="233340"/>
                    <a:pt x="184419" y="226477"/>
                  </a:cubicBezTo>
                  <a:lnTo>
                    <a:pt x="184419" y="161788"/>
                  </a:lnTo>
                  <a:cubicBezTo>
                    <a:pt x="184419" y="150858"/>
                    <a:pt x="193309" y="141834"/>
                    <a:pt x="204993" y="141834"/>
                  </a:cubicBezTo>
                  <a:cubicBezTo>
                    <a:pt x="215915" y="141834"/>
                    <a:pt x="224932" y="150730"/>
                    <a:pt x="224932" y="161788"/>
                  </a:cubicBezTo>
                  <a:lnTo>
                    <a:pt x="224932" y="240711"/>
                  </a:lnTo>
                  <a:cubicBezTo>
                    <a:pt x="224932" y="247574"/>
                    <a:pt x="230520" y="253166"/>
                    <a:pt x="237378" y="253166"/>
                  </a:cubicBezTo>
                  <a:cubicBezTo>
                    <a:pt x="244236" y="253166"/>
                    <a:pt x="249824" y="247574"/>
                    <a:pt x="249824" y="240711"/>
                  </a:cubicBezTo>
                  <a:lnTo>
                    <a:pt x="249824" y="190383"/>
                  </a:lnTo>
                  <a:cubicBezTo>
                    <a:pt x="249824" y="179453"/>
                    <a:pt x="258841" y="170430"/>
                    <a:pt x="270525" y="170430"/>
                  </a:cubicBezTo>
                  <a:cubicBezTo>
                    <a:pt x="281447" y="170430"/>
                    <a:pt x="290464" y="179326"/>
                    <a:pt x="290464" y="190383"/>
                  </a:cubicBezTo>
                  <a:lnTo>
                    <a:pt x="290464" y="256598"/>
                  </a:lnTo>
                  <a:cubicBezTo>
                    <a:pt x="290464" y="263461"/>
                    <a:pt x="296053" y="269053"/>
                    <a:pt x="302910" y="269053"/>
                  </a:cubicBezTo>
                  <a:cubicBezTo>
                    <a:pt x="309768" y="269053"/>
                    <a:pt x="315356" y="263461"/>
                    <a:pt x="315356" y="256598"/>
                  </a:cubicBezTo>
                  <a:lnTo>
                    <a:pt x="315356" y="219487"/>
                  </a:lnTo>
                  <a:cubicBezTo>
                    <a:pt x="315356" y="208557"/>
                    <a:pt x="324246" y="199534"/>
                    <a:pt x="335930" y="199534"/>
                  </a:cubicBezTo>
                  <a:cubicBezTo>
                    <a:pt x="346979" y="199534"/>
                    <a:pt x="355869" y="208430"/>
                    <a:pt x="355869" y="219487"/>
                  </a:cubicBezTo>
                  <a:lnTo>
                    <a:pt x="355869" y="321541"/>
                  </a:lnTo>
                  <a:cubicBezTo>
                    <a:pt x="351551" y="336284"/>
                    <a:pt x="320309" y="443295"/>
                    <a:pt x="313959" y="499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26"/>
          <p:cNvSpPr/>
          <p:nvPr/>
        </p:nvSpPr>
        <p:spPr>
          <a:xfrm>
            <a:off x="4185662" y="4921401"/>
            <a:ext cx="476417" cy="476760"/>
          </a:xfrm>
          <a:custGeom>
            <a:avLst/>
            <a:gdLst/>
            <a:ahLst/>
            <a:cxnLst/>
            <a:rect l="l" t="t" r="r" b="b"/>
            <a:pathLst>
              <a:path w="586739" h="587162" extrusionOk="0">
                <a:moveTo>
                  <a:pt x="293370" y="587163"/>
                </a:moveTo>
                <a:cubicBezTo>
                  <a:pt x="131572" y="587163"/>
                  <a:pt x="0" y="455496"/>
                  <a:pt x="0" y="293581"/>
                </a:cubicBezTo>
                <a:cubicBezTo>
                  <a:pt x="0" y="131667"/>
                  <a:pt x="131572" y="0"/>
                  <a:pt x="293370" y="0"/>
                </a:cubicBezTo>
                <a:cubicBezTo>
                  <a:pt x="455168" y="0"/>
                  <a:pt x="586740" y="131667"/>
                  <a:pt x="586740" y="293581"/>
                </a:cubicBezTo>
                <a:cubicBezTo>
                  <a:pt x="586740" y="455496"/>
                  <a:pt x="455168" y="587163"/>
                  <a:pt x="293370" y="587163"/>
                </a:cubicBezTo>
                <a:close/>
                <a:moveTo>
                  <a:pt x="279908" y="439736"/>
                </a:moveTo>
                <a:cubicBezTo>
                  <a:pt x="249555" y="440372"/>
                  <a:pt x="219583" y="442787"/>
                  <a:pt x="190881" y="446981"/>
                </a:cubicBezTo>
                <a:lnTo>
                  <a:pt x="187833" y="447489"/>
                </a:lnTo>
                <a:lnTo>
                  <a:pt x="188722" y="450412"/>
                </a:lnTo>
                <a:cubicBezTo>
                  <a:pt x="207010" y="507603"/>
                  <a:pt x="233807" y="548019"/>
                  <a:pt x="264414" y="564032"/>
                </a:cubicBezTo>
                <a:cubicBezTo>
                  <a:pt x="270129" y="564667"/>
                  <a:pt x="275717" y="565049"/>
                  <a:pt x="281813" y="565303"/>
                </a:cubicBezTo>
                <a:lnTo>
                  <a:pt x="282702" y="565303"/>
                </a:lnTo>
                <a:cubicBezTo>
                  <a:pt x="282702" y="565303"/>
                  <a:pt x="282702" y="439609"/>
                  <a:pt x="282702" y="439609"/>
                </a:cubicBezTo>
                <a:lnTo>
                  <a:pt x="280035" y="439609"/>
                </a:lnTo>
                <a:close/>
                <a:moveTo>
                  <a:pt x="304038" y="565303"/>
                </a:moveTo>
                <a:lnTo>
                  <a:pt x="304927" y="565303"/>
                </a:lnTo>
                <a:cubicBezTo>
                  <a:pt x="311023" y="565049"/>
                  <a:pt x="316484" y="564667"/>
                  <a:pt x="321945" y="564032"/>
                </a:cubicBezTo>
                <a:cubicBezTo>
                  <a:pt x="352806" y="548019"/>
                  <a:pt x="379730" y="507730"/>
                  <a:pt x="398018" y="450412"/>
                </a:cubicBezTo>
                <a:lnTo>
                  <a:pt x="398907" y="447489"/>
                </a:lnTo>
                <a:lnTo>
                  <a:pt x="395859" y="446981"/>
                </a:lnTo>
                <a:cubicBezTo>
                  <a:pt x="367157" y="442787"/>
                  <a:pt x="337185" y="440372"/>
                  <a:pt x="306832" y="439736"/>
                </a:cubicBezTo>
                <a:lnTo>
                  <a:pt x="304165" y="439736"/>
                </a:lnTo>
                <a:cubicBezTo>
                  <a:pt x="304165" y="439736"/>
                  <a:pt x="304165" y="565303"/>
                  <a:pt x="304165" y="565303"/>
                </a:cubicBezTo>
                <a:close/>
                <a:moveTo>
                  <a:pt x="163703" y="451556"/>
                </a:moveTo>
                <a:cubicBezTo>
                  <a:pt x="138684" y="456258"/>
                  <a:pt x="113665" y="462359"/>
                  <a:pt x="89408" y="469603"/>
                </a:cubicBezTo>
                <a:lnTo>
                  <a:pt x="87122" y="470493"/>
                </a:lnTo>
                <a:lnTo>
                  <a:pt x="87884" y="471382"/>
                </a:lnTo>
                <a:cubicBezTo>
                  <a:pt x="122428" y="511162"/>
                  <a:pt x="167132" y="540012"/>
                  <a:pt x="217297" y="554627"/>
                </a:cubicBezTo>
                <a:lnTo>
                  <a:pt x="219964" y="555390"/>
                </a:lnTo>
                <a:lnTo>
                  <a:pt x="216027" y="550815"/>
                </a:lnTo>
                <a:cubicBezTo>
                  <a:pt x="196088" y="526921"/>
                  <a:pt x="178943" y="493115"/>
                  <a:pt x="166624" y="453335"/>
                </a:cubicBezTo>
                <a:lnTo>
                  <a:pt x="165862" y="451048"/>
                </a:lnTo>
                <a:lnTo>
                  <a:pt x="163576" y="451556"/>
                </a:lnTo>
                <a:close/>
                <a:moveTo>
                  <a:pt x="419862" y="453335"/>
                </a:moveTo>
                <a:cubicBezTo>
                  <a:pt x="407543" y="493242"/>
                  <a:pt x="390398" y="526921"/>
                  <a:pt x="370459" y="550815"/>
                </a:cubicBezTo>
                <a:lnTo>
                  <a:pt x="366649" y="555390"/>
                </a:lnTo>
                <a:lnTo>
                  <a:pt x="369316" y="554627"/>
                </a:lnTo>
                <a:cubicBezTo>
                  <a:pt x="419481" y="540012"/>
                  <a:pt x="464185" y="511162"/>
                  <a:pt x="498602" y="471382"/>
                </a:cubicBezTo>
                <a:lnTo>
                  <a:pt x="499364" y="470493"/>
                </a:lnTo>
                <a:lnTo>
                  <a:pt x="497332" y="469730"/>
                </a:lnTo>
                <a:cubicBezTo>
                  <a:pt x="472821" y="462359"/>
                  <a:pt x="447675" y="456258"/>
                  <a:pt x="422783" y="451556"/>
                </a:cubicBezTo>
                <a:lnTo>
                  <a:pt x="420497" y="451048"/>
                </a:lnTo>
                <a:lnTo>
                  <a:pt x="419735" y="453335"/>
                </a:lnTo>
                <a:close/>
                <a:moveTo>
                  <a:pt x="21717" y="305274"/>
                </a:moveTo>
                <a:cubicBezTo>
                  <a:pt x="24003" y="358525"/>
                  <a:pt x="41656" y="409489"/>
                  <a:pt x="73025" y="452827"/>
                </a:cubicBezTo>
                <a:lnTo>
                  <a:pt x="73406" y="453335"/>
                </a:lnTo>
                <a:lnTo>
                  <a:pt x="74041" y="453335"/>
                </a:lnTo>
                <a:cubicBezTo>
                  <a:pt x="101219" y="444566"/>
                  <a:pt x="129413" y="437449"/>
                  <a:pt x="157861" y="432111"/>
                </a:cubicBezTo>
                <a:lnTo>
                  <a:pt x="160655" y="431603"/>
                </a:lnTo>
                <a:lnTo>
                  <a:pt x="160020" y="428807"/>
                </a:lnTo>
                <a:cubicBezTo>
                  <a:pt x="150749" y="391060"/>
                  <a:pt x="145542" y="350010"/>
                  <a:pt x="144526" y="307053"/>
                </a:cubicBezTo>
                <a:lnTo>
                  <a:pt x="144526" y="304511"/>
                </a:lnTo>
                <a:cubicBezTo>
                  <a:pt x="144526" y="304511"/>
                  <a:pt x="21844" y="304511"/>
                  <a:pt x="21844" y="304511"/>
                </a:cubicBezTo>
                <a:lnTo>
                  <a:pt x="21844" y="305401"/>
                </a:lnTo>
                <a:close/>
                <a:moveTo>
                  <a:pt x="442087" y="306926"/>
                </a:moveTo>
                <a:cubicBezTo>
                  <a:pt x="441198" y="350010"/>
                  <a:pt x="435991" y="390933"/>
                  <a:pt x="426593" y="428679"/>
                </a:cubicBezTo>
                <a:lnTo>
                  <a:pt x="425831" y="431475"/>
                </a:lnTo>
                <a:lnTo>
                  <a:pt x="428625" y="431984"/>
                </a:lnTo>
                <a:cubicBezTo>
                  <a:pt x="456819" y="437322"/>
                  <a:pt x="485013" y="444439"/>
                  <a:pt x="512318" y="453081"/>
                </a:cubicBezTo>
                <a:lnTo>
                  <a:pt x="512953" y="453081"/>
                </a:lnTo>
                <a:cubicBezTo>
                  <a:pt x="512953" y="453081"/>
                  <a:pt x="513334" y="452827"/>
                  <a:pt x="513334" y="452827"/>
                </a:cubicBezTo>
                <a:cubicBezTo>
                  <a:pt x="544576" y="409616"/>
                  <a:pt x="562356" y="358652"/>
                  <a:pt x="564642" y="305401"/>
                </a:cubicBezTo>
                <a:lnTo>
                  <a:pt x="564642" y="304511"/>
                </a:lnTo>
                <a:cubicBezTo>
                  <a:pt x="564642" y="304511"/>
                  <a:pt x="442087" y="304511"/>
                  <a:pt x="442087" y="304511"/>
                </a:cubicBezTo>
                <a:lnTo>
                  <a:pt x="442087" y="307180"/>
                </a:lnTo>
                <a:close/>
                <a:moveTo>
                  <a:pt x="303911" y="419275"/>
                </a:moveTo>
                <a:lnTo>
                  <a:pt x="306451" y="419275"/>
                </a:lnTo>
                <a:cubicBezTo>
                  <a:pt x="338836" y="419910"/>
                  <a:pt x="370967" y="422706"/>
                  <a:pt x="401955" y="427408"/>
                </a:cubicBezTo>
                <a:lnTo>
                  <a:pt x="404368" y="427790"/>
                </a:lnTo>
                <a:lnTo>
                  <a:pt x="405003" y="425502"/>
                </a:lnTo>
                <a:cubicBezTo>
                  <a:pt x="414401" y="388518"/>
                  <a:pt x="419608" y="348739"/>
                  <a:pt x="420624" y="307180"/>
                </a:cubicBezTo>
                <a:lnTo>
                  <a:pt x="420624" y="304511"/>
                </a:lnTo>
                <a:cubicBezTo>
                  <a:pt x="420624" y="304511"/>
                  <a:pt x="303911" y="304511"/>
                  <a:pt x="303911" y="304511"/>
                </a:cubicBezTo>
                <a:lnTo>
                  <a:pt x="303911" y="419402"/>
                </a:lnTo>
                <a:close/>
                <a:moveTo>
                  <a:pt x="165735" y="307053"/>
                </a:moveTo>
                <a:cubicBezTo>
                  <a:pt x="166751" y="348612"/>
                  <a:pt x="171958" y="388518"/>
                  <a:pt x="181356" y="425375"/>
                </a:cubicBezTo>
                <a:lnTo>
                  <a:pt x="181991" y="427663"/>
                </a:lnTo>
                <a:lnTo>
                  <a:pt x="184404" y="427282"/>
                </a:lnTo>
                <a:cubicBezTo>
                  <a:pt x="215392" y="422579"/>
                  <a:pt x="247523" y="419910"/>
                  <a:pt x="279908" y="419275"/>
                </a:cubicBezTo>
                <a:lnTo>
                  <a:pt x="282448" y="419275"/>
                </a:lnTo>
                <a:lnTo>
                  <a:pt x="282448" y="304257"/>
                </a:lnTo>
                <a:lnTo>
                  <a:pt x="165735" y="304257"/>
                </a:lnTo>
                <a:lnTo>
                  <a:pt x="165735" y="306926"/>
                </a:lnTo>
                <a:close/>
                <a:moveTo>
                  <a:pt x="512445" y="134209"/>
                </a:moveTo>
                <a:cubicBezTo>
                  <a:pt x="485521" y="142724"/>
                  <a:pt x="457327" y="149841"/>
                  <a:pt x="428625" y="155179"/>
                </a:cubicBezTo>
                <a:lnTo>
                  <a:pt x="425958" y="155687"/>
                </a:lnTo>
                <a:lnTo>
                  <a:pt x="426593" y="158356"/>
                </a:lnTo>
                <a:cubicBezTo>
                  <a:pt x="435991" y="196102"/>
                  <a:pt x="441198" y="237152"/>
                  <a:pt x="442087" y="280109"/>
                </a:cubicBezTo>
                <a:lnTo>
                  <a:pt x="442087" y="282651"/>
                </a:lnTo>
                <a:lnTo>
                  <a:pt x="564769" y="282651"/>
                </a:lnTo>
                <a:lnTo>
                  <a:pt x="564769" y="281762"/>
                </a:lnTo>
                <a:cubicBezTo>
                  <a:pt x="562483" y="228510"/>
                  <a:pt x="544830" y="177547"/>
                  <a:pt x="513461" y="134335"/>
                </a:cubicBezTo>
                <a:lnTo>
                  <a:pt x="513080" y="133827"/>
                </a:lnTo>
                <a:lnTo>
                  <a:pt x="512445" y="133827"/>
                </a:lnTo>
                <a:close/>
                <a:moveTo>
                  <a:pt x="401955" y="159754"/>
                </a:moveTo>
                <a:cubicBezTo>
                  <a:pt x="370967" y="164456"/>
                  <a:pt x="338836" y="167125"/>
                  <a:pt x="306451" y="167761"/>
                </a:cubicBezTo>
                <a:lnTo>
                  <a:pt x="303911" y="167761"/>
                </a:lnTo>
                <a:lnTo>
                  <a:pt x="303911" y="282905"/>
                </a:lnTo>
                <a:lnTo>
                  <a:pt x="420624" y="282905"/>
                </a:lnTo>
                <a:lnTo>
                  <a:pt x="420624" y="280237"/>
                </a:lnTo>
                <a:cubicBezTo>
                  <a:pt x="419608" y="238551"/>
                  <a:pt x="414401" y="198771"/>
                  <a:pt x="405003" y="161787"/>
                </a:cubicBezTo>
                <a:lnTo>
                  <a:pt x="404368" y="159500"/>
                </a:lnTo>
                <a:lnTo>
                  <a:pt x="401955" y="159881"/>
                </a:lnTo>
                <a:close/>
                <a:moveTo>
                  <a:pt x="181229" y="161660"/>
                </a:moveTo>
                <a:cubicBezTo>
                  <a:pt x="171831" y="198644"/>
                  <a:pt x="166624" y="238423"/>
                  <a:pt x="165608" y="280109"/>
                </a:cubicBezTo>
                <a:lnTo>
                  <a:pt x="165608" y="282779"/>
                </a:lnTo>
                <a:cubicBezTo>
                  <a:pt x="165608" y="282779"/>
                  <a:pt x="282321" y="282779"/>
                  <a:pt x="282321" y="282779"/>
                </a:cubicBezTo>
                <a:lnTo>
                  <a:pt x="282321" y="167761"/>
                </a:lnTo>
                <a:lnTo>
                  <a:pt x="279781" y="167761"/>
                </a:lnTo>
                <a:cubicBezTo>
                  <a:pt x="247396" y="167125"/>
                  <a:pt x="215265" y="164329"/>
                  <a:pt x="184277" y="159754"/>
                </a:cubicBezTo>
                <a:lnTo>
                  <a:pt x="181864" y="159372"/>
                </a:lnTo>
                <a:lnTo>
                  <a:pt x="181229" y="161660"/>
                </a:lnTo>
                <a:close/>
                <a:moveTo>
                  <a:pt x="72771" y="134463"/>
                </a:moveTo>
                <a:cubicBezTo>
                  <a:pt x="41529" y="177674"/>
                  <a:pt x="23749" y="228765"/>
                  <a:pt x="21590" y="281889"/>
                </a:cubicBezTo>
                <a:lnTo>
                  <a:pt x="21590" y="282779"/>
                </a:lnTo>
                <a:cubicBezTo>
                  <a:pt x="21590" y="282779"/>
                  <a:pt x="144272" y="282779"/>
                  <a:pt x="144272" y="282779"/>
                </a:cubicBezTo>
                <a:lnTo>
                  <a:pt x="144272" y="280109"/>
                </a:lnTo>
                <a:cubicBezTo>
                  <a:pt x="145161" y="237026"/>
                  <a:pt x="150368" y="196102"/>
                  <a:pt x="159766" y="158356"/>
                </a:cubicBezTo>
                <a:lnTo>
                  <a:pt x="160401" y="155687"/>
                </a:lnTo>
                <a:lnTo>
                  <a:pt x="157734" y="155179"/>
                </a:lnTo>
                <a:cubicBezTo>
                  <a:pt x="129032" y="149714"/>
                  <a:pt x="100838" y="142724"/>
                  <a:pt x="73914" y="134209"/>
                </a:cubicBezTo>
                <a:lnTo>
                  <a:pt x="73279" y="134209"/>
                </a:lnTo>
                <a:cubicBezTo>
                  <a:pt x="73279" y="134209"/>
                  <a:pt x="72898" y="134463"/>
                  <a:pt x="72898" y="134463"/>
                </a:cubicBezTo>
                <a:close/>
                <a:moveTo>
                  <a:pt x="303784" y="147426"/>
                </a:moveTo>
                <a:lnTo>
                  <a:pt x="306451" y="147426"/>
                </a:lnTo>
                <a:cubicBezTo>
                  <a:pt x="336550" y="146791"/>
                  <a:pt x="366522" y="144376"/>
                  <a:pt x="395478" y="140055"/>
                </a:cubicBezTo>
                <a:lnTo>
                  <a:pt x="398526" y="139546"/>
                </a:lnTo>
                <a:lnTo>
                  <a:pt x="397637" y="136623"/>
                </a:lnTo>
                <a:cubicBezTo>
                  <a:pt x="379349" y="79305"/>
                  <a:pt x="352425" y="39017"/>
                  <a:pt x="321945" y="23130"/>
                </a:cubicBezTo>
                <a:cubicBezTo>
                  <a:pt x="316230" y="22495"/>
                  <a:pt x="310642" y="22114"/>
                  <a:pt x="304546" y="21860"/>
                </a:cubicBezTo>
                <a:lnTo>
                  <a:pt x="303657" y="21860"/>
                </a:lnTo>
                <a:cubicBezTo>
                  <a:pt x="303657" y="21860"/>
                  <a:pt x="303657" y="147426"/>
                  <a:pt x="303657" y="147426"/>
                </a:cubicBezTo>
                <a:close/>
                <a:moveTo>
                  <a:pt x="281432" y="21860"/>
                </a:moveTo>
                <a:cubicBezTo>
                  <a:pt x="275336" y="22114"/>
                  <a:pt x="269748" y="22495"/>
                  <a:pt x="264287" y="23130"/>
                </a:cubicBezTo>
                <a:cubicBezTo>
                  <a:pt x="233553" y="39144"/>
                  <a:pt x="206629" y="79432"/>
                  <a:pt x="188341" y="136750"/>
                </a:cubicBezTo>
                <a:lnTo>
                  <a:pt x="187452" y="139673"/>
                </a:lnTo>
                <a:lnTo>
                  <a:pt x="190500" y="140182"/>
                </a:lnTo>
                <a:cubicBezTo>
                  <a:pt x="219456" y="144376"/>
                  <a:pt x="249428" y="146918"/>
                  <a:pt x="279527" y="147426"/>
                </a:cubicBezTo>
                <a:lnTo>
                  <a:pt x="282194" y="147426"/>
                </a:lnTo>
                <a:cubicBezTo>
                  <a:pt x="282194" y="147426"/>
                  <a:pt x="282194" y="21860"/>
                  <a:pt x="282194" y="21860"/>
                </a:cubicBezTo>
                <a:lnTo>
                  <a:pt x="281305" y="21860"/>
                </a:lnTo>
                <a:close/>
                <a:moveTo>
                  <a:pt x="217043" y="32408"/>
                </a:moveTo>
                <a:cubicBezTo>
                  <a:pt x="166878" y="47024"/>
                  <a:pt x="122174" y="75746"/>
                  <a:pt x="87630" y="115526"/>
                </a:cubicBezTo>
                <a:lnTo>
                  <a:pt x="86741" y="116543"/>
                </a:lnTo>
                <a:lnTo>
                  <a:pt x="89027" y="117305"/>
                </a:lnTo>
                <a:cubicBezTo>
                  <a:pt x="113284" y="124677"/>
                  <a:pt x="138303" y="130777"/>
                  <a:pt x="163322" y="135479"/>
                </a:cubicBezTo>
                <a:lnTo>
                  <a:pt x="165608" y="135988"/>
                </a:lnTo>
                <a:lnTo>
                  <a:pt x="166243" y="133700"/>
                </a:lnTo>
                <a:cubicBezTo>
                  <a:pt x="178562" y="93920"/>
                  <a:pt x="195707" y="60241"/>
                  <a:pt x="215646" y="36221"/>
                </a:cubicBezTo>
                <a:lnTo>
                  <a:pt x="219583" y="31646"/>
                </a:lnTo>
                <a:lnTo>
                  <a:pt x="216916" y="32408"/>
                </a:lnTo>
                <a:close/>
                <a:moveTo>
                  <a:pt x="370078" y="36221"/>
                </a:moveTo>
                <a:cubicBezTo>
                  <a:pt x="390144" y="60241"/>
                  <a:pt x="407162" y="93920"/>
                  <a:pt x="419481" y="133700"/>
                </a:cubicBezTo>
                <a:lnTo>
                  <a:pt x="420116" y="135988"/>
                </a:lnTo>
                <a:lnTo>
                  <a:pt x="422402" y="135479"/>
                </a:lnTo>
                <a:cubicBezTo>
                  <a:pt x="447421" y="130777"/>
                  <a:pt x="472440" y="124677"/>
                  <a:pt x="496570" y="117305"/>
                </a:cubicBezTo>
                <a:lnTo>
                  <a:pt x="498983" y="116543"/>
                </a:lnTo>
                <a:lnTo>
                  <a:pt x="498094" y="115526"/>
                </a:lnTo>
                <a:cubicBezTo>
                  <a:pt x="463677" y="75746"/>
                  <a:pt x="418846" y="47024"/>
                  <a:pt x="368808" y="32281"/>
                </a:cubicBezTo>
                <a:lnTo>
                  <a:pt x="366141" y="31518"/>
                </a:lnTo>
                <a:lnTo>
                  <a:pt x="369951" y="36094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6"/>
          <p:cNvGrpSpPr/>
          <p:nvPr/>
        </p:nvGrpSpPr>
        <p:grpSpPr>
          <a:xfrm>
            <a:off x="6966706" y="4929553"/>
            <a:ext cx="459006" cy="460559"/>
            <a:chOff x="7213452" y="5380098"/>
            <a:chExt cx="565297" cy="567209"/>
          </a:xfrm>
          <a:solidFill>
            <a:srgbClr val="0F70B7"/>
          </a:solidFill>
        </p:grpSpPr>
        <p:sp>
          <p:nvSpPr>
            <p:cNvPr id="141" name="Google Shape;141;p26"/>
            <p:cNvSpPr/>
            <p:nvPr/>
          </p:nvSpPr>
          <p:spPr>
            <a:xfrm>
              <a:off x="7213452" y="5506936"/>
              <a:ext cx="439724" cy="440371"/>
            </a:xfrm>
            <a:custGeom>
              <a:avLst/>
              <a:gdLst/>
              <a:ahLst/>
              <a:cxnLst/>
              <a:rect l="l" t="t" r="r" b="b"/>
              <a:pathLst>
                <a:path w="439724" h="440371" extrusionOk="0">
                  <a:moveTo>
                    <a:pt x="395372" y="293454"/>
                  </a:moveTo>
                  <a:cubicBezTo>
                    <a:pt x="395372" y="293454"/>
                    <a:pt x="394737" y="292438"/>
                    <a:pt x="394483" y="292183"/>
                  </a:cubicBezTo>
                  <a:cubicBezTo>
                    <a:pt x="392831" y="289896"/>
                    <a:pt x="377465" y="269434"/>
                    <a:pt x="355493" y="269434"/>
                  </a:cubicBezTo>
                  <a:cubicBezTo>
                    <a:pt x="351938" y="269434"/>
                    <a:pt x="348381" y="269942"/>
                    <a:pt x="344953" y="271086"/>
                  </a:cubicBezTo>
                  <a:cubicBezTo>
                    <a:pt x="328442" y="276297"/>
                    <a:pt x="303042" y="285193"/>
                    <a:pt x="292755" y="288752"/>
                  </a:cubicBezTo>
                  <a:cubicBezTo>
                    <a:pt x="283612" y="286210"/>
                    <a:pt x="250718" y="274899"/>
                    <a:pt x="206777" y="233340"/>
                  </a:cubicBezTo>
                  <a:cubicBezTo>
                    <a:pt x="161818" y="187587"/>
                    <a:pt x="152802" y="156322"/>
                    <a:pt x="151024" y="147680"/>
                  </a:cubicBezTo>
                  <a:cubicBezTo>
                    <a:pt x="154706" y="137259"/>
                    <a:pt x="163724" y="111332"/>
                    <a:pt x="168804" y="94937"/>
                  </a:cubicBezTo>
                  <a:cubicBezTo>
                    <a:pt x="177566" y="67232"/>
                    <a:pt x="148991" y="46134"/>
                    <a:pt x="147722" y="45245"/>
                  </a:cubicBezTo>
                  <a:cubicBezTo>
                    <a:pt x="147467" y="44991"/>
                    <a:pt x="147214" y="44863"/>
                    <a:pt x="146833" y="44736"/>
                  </a:cubicBezTo>
                  <a:lnTo>
                    <a:pt x="146071" y="44355"/>
                  </a:lnTo>
                  <a:cubicBezTo>
                    <a:pt x="129815" y="34823"/>
                    <a:pt x="90699" y="11819"/>
                    <a:pt x="78634" y="5084"/>
                  </a:cubicBezTo>
                  <a:cubicBezTo>
                    <a:pt x="72538" y="1652"/>
                    <a:pt x="66188" y="0"/>
                    <a:pt x="59711" y="0"/>
                  </a:cubicBezTo>
                  <a:cubicBezTo>
                    <a:pt x="39137" y="0"/>
                    <a:pt x="25421" y="16903"/>
                    <a:pt x="23897" y="18810"/>
                  </a:cubicBezTo>
                  <a:cubicBezTo>
                    <a:pt x="23642" y="19064"/>
                    <a:pt x="23516" y="19445"/>
                    <a:pt x="23262" y="19699"/>
                  </a:cubicBezTo>
                  <a:cubicBezTo>
                    <a:pt x="22627" y="20716"/>
                    <a:pt x="-39095" y="122898"/>
                    <a:pt x="41168" y="203219"/>
                  </a:cubicBezTo>
                  <a:lnTo>
                    <a:pt x="236622" y="398813"/>
                  </a:lnTo>
                  <a:cubicBezTo>
                    <a:pt x="264180" y="426392"/>
                    <a:pt x="297074" y="440372"/>
                    <a:pt x="334539" y="440372"/>
                  </a:cubicBezTo>
                  <a:cubicBezTo>
                    <a:pt x="381655" y="440372"/>
                    <a:pt x="418486" y="417750"/>
                    <a:pt x="420010" y="416733"/>
                  </a:cubicBezTo>
                  <a:cubicBezTo>
                    <a:pt x="420264" y="416479"/>
                    <a:pt x="420644" y="416352"/>
                    <a:pt x="420899" y="416097"/>
                  </a:cubicBezTo>
                  <a:cubicBezTo>
                    <a:pt x="431566" y="407837"/>
                    <a:pt x="448204" y="385723"/>
                    <a:pt x="434615" y="361321"/>
                  </a:cubicBezTo>
                  <a:cubicBezTo>
                    <a:pt x="429916" y="352806"/>
                    <a:pt x="415818" y="328786"/>
                    <a:pt x="395244" y="293581"/>
                  </a:cubicBezTo>
                  <a:close/>
                  <a:moveTo>
                    <a:pt x="408072" y="398305"/>
                  </a:moveTo>
                  <a:cubicBezTo>
                    <a:pt x="404642" y="400338"/>
                    <a:pt x="373147" y="418258"/>
                    <a:pt x="334666" y="418258"/>
                  </a:cubicBezTo>
                  <a:cubicBezTo>
                    <a:pt x="303297" y="418258"/>
                    <a:pt x="275611" y="406439"/>
                    <a:pt x="252242" y="383054"/>
                  </a:cubicBezTo>
                  <a:lnTo>
                    <a:pt x="56790" y="187460"/>
                  </a:lnTo>
                  <a:cubicBezTo>
                    <a:pt x="-9123" y="121499"/>
                    <a:pt x="36216" y="40669"/>
                    <a:pt x="41550" y="31646"/>
                  </a:cubicBezTo>
                  <a:cubicBezTo>
                    <a:pt x="43581" y="29231"/>
                    <a:pt x="51075" y="21606"/>
                    <a:pt x="59838" y="21606"/>
                  </a:cubicBezTo>
                  <a:cubicBezTo>
                    <a:pt x="62631" y="21606"/>
                    <a:pt x="65299" y="22368"/>
                    <a:pt x="68092" y="23893"/>
                  </a:cubicBezTo>
                  <a:cubicBezTo>
                    <a:pt x="82443" y="31900"/>
                    <a:pt x="135149" y="63037"/>
                    <a:pt x="135276" y="63037"/>
                  </a:cubicBezTo>
                  <a:cubicBezTo>
                    <a:pt x="138069" y="65198"/>
                    <a:pt x="151659" y="76763"/>
                    <a:pt x="147976" y="88074"/>
                  </a:cubicBezTo>
                  <a:cubicBezTo>
                    <a:pt x="141499" y="108409"/>
                    <a:pt x="129561" y="142343"/>
                    <a:pt x="129434" y="142724"/>
                  </a:cubicBezTo>
                  <a:cubicBezTo>
                    <a:pt x="128926" y="144122"/>
                    <a:pt x="128799" y="145520"/>
                    <a:pt x="128799" y="147045"/>
                  </a:cubicBezTo>
                  <a:cubicBezTo>
                    <a:pt x="128799" y="148697"/>
                    <a:pt x="131974" y="188604"/>
                    <a:pt x="191410" y="248845"/>
                  </a:cubicBezTo>
                  <a:cubicBezTo>
                    <a:pt x="249067" y="303240"/>
                    <a:pt x="289835" y="310612"/>
                    <a:pt x="291486" y="310866"/>
                  </a:cubicBezTo>
                  <a:cubicBezTo>
                    <a:pt x="292121" y="310866"/>
                    <a:pt x="292629" y="310993"/>
                    <a:pt x="293264" y="310993"/>
                  </a:cubicBezTo>
                  <a:cubicBezTo>
                    <a:pt x="294534" y="310993"/>
                    <a:pt x="295804" y="310739"/>
                    <a:pt x="297074" y="310358"/>
                  </a:cubicBezTo>
                  <a:cubicBezTo>
                    <a:pt x="298471" y="309849"/>
                    <a:pt x="331872" y="298157"/>
                    <a:pt x="351429" y="291929"/>
                  </a:cubicBezTo>
                  <a:cubicBezTo>
                    <a:pt x="352573" y="291548"/>
                    <a:pt x="353842" y="291421"/>
                    <a:pt x="355113" y="291421"/>
                  </a:cubicBezTo>
                  <a:cubicBezTo>
                    <a:pt x="364003" y="291421"/>
                    <a:pt x="373019" y="300190"/>
                    <a:pt x="376449" y="304638"/>
                  </a:cubicBezTo>
                  <a:lnTo>
                    <a:pt x="377084" y="305655"/>
                  </a:lnTo>
                  <a:cubicBezTo>
                    <a:pt x="386481" y="321669"/>
                    <a:pt x="408961" y="360050"/>
                    <a:pt x="415565" y="371870"/>
                  </a:cubicBezTo>
                  <a:cubicBezTo>
                    <a:pt x="422804" y="384833"/>
                    <a:pt x="410485" y="396144"/>
                    <a:pt x="407944" y="3983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7327762" y="5380098"/>
              <a:ext cx="450987" cy="453589"/>
            </a:xfrm>
            <a:custGeom>
              <a:avLst/>
              <a:gdLst/>
              <a:ahLst/>
              <a:cxnLst/>
              <a:rect l="l" t="t" r="r" b="b"/>
              <a:pathLst>
                <a:path w="450987" h="453589" extrusionOk="0">
                  <a:moveTo>
                    <a:pt x="206894" y="0"/>
                  </a:moveTo>
                  <a:cubicBezTo>
                    <a:pt x="123708" y="0"/>
                    <a:pt x="47000" y="41813"/>
                    <a:pt x="1788" y="111714"/>
                  </a:cubicBezTo>
                  <a:cubicBezTo>
                    <a:pt x="137" y="114128"/>
                    <a:pt x="-370" y="117052"/>
                    <a:pt x="265" y="119974"/>
                  </a:cubicBezTo>
                  <a:cubicBezTo>
                    <a:pt x="899" y="122898"/>
                    <a:pt x="2550" y="125312"/>
                    <a:pt x="4963" y="126837"/>
                  </a:cubicBezTo>
                  <a:cubicBezTo>
                    <a:pt x="6742" y="127981"/>
                    <a:pt x="8773" y="128617"/>
                    <a:pt x="10932" y="128617"/>
                  </a:cubicBezTo>
                  <a:cubicBezTo>
                    <a:pt x="14616" y="128617"/>
                    <a:pt x="18044" y="126710"/>
                    <a:pt x="20077" y="123660"/>
                  </a:cubicBezTo>
                  <a:cubicBezTo>
                    <a:pt x="61224" y="59987"/>
                    <a:pt x="131074" y="21987"/>
                    <a:pt x="206767" y="21987"/>
                  </a:cubicBezTo>
                  <a:cubicBezTo>
                    <a:pt x="329321" y="21987"/>
                    <a:pt x="429017" y="121754"/>
                    <a:pt x="429017" y="244397"/>
                  </a:cubicBezTo>
                  <a:cubicBezTo>
                    <a:pt x="429017" y="321669"/>
                    <a:pt x="389773" y="392331"/>
                    <a:pt x="324115" y="433255"/>
                  </a:cubicBezTo>
                  <a:cubicBezTo>
                    <a:pt x="321574" y="434780"/>
                    <a:pt x="319923" y="437195"/>
                    <a:pt x="319288" y="440118"/>
                  </a:cubicBezTo>
                  <a:cubicBezTo>
                    <a:pt x="318654" y="442914"/>
                    <a:pt x="319161" y="445964"/>
                    <a:pt x="320685" y="448379"/>
                  </a:cubicBezTo>
                  <a:cubicBezTo>
                    <a:pt x="322718" y="451556"/>
                    <a:pt x="326146" y="453590"/>
                    <a:pt x="329956" y="453590"/>
                  </a:cubicBezTo>
                  <a:cubicBezTo>
                    <a:pt x="331988" y="453590"/>
                    <a:pt x="334020" y="452954"/>
                    <a:pt x="335798" y="451937"/>
                  </a:cubicBezTo>
                  <a:cubicBezTo>
                    <a:pt x="407934" y="406947"/>
                    <a:pt x="450987" y="329421"/>
                    <a:pt x="450987" y="244397"/>
                  </a:cubicBezTo>
                  <a:cubicBezTo>
                    <a:pt x="450987" y="109680"/>
                    <a:pt x="341386" y="0"/>
                    <a:pt x="206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7436611" y="5514943"/>
              <a:ext cx="83946" cy="181613"/>
            </a:xfrm>
            <a:custGeom>
              <a:avLst/>
              <a:gdLst/>
              <a:ahLst/>
              <a:cxnLst/>
              <a:rect l="l" t="t" r="r" b="b"/>
              <a:pathLst>
                <a:path w="83946" h="181613" extrusionOk="0">
                  <a:moveTo>
                    <a:pt x="36322" y="109426"/>
                  </a:moveTo>
                  <a:cubicBezTo>
                    <a:pt x="35814" y="110315"/>
                    <a:pt x="35052" y="112095"/>
                    <a:pt x="34036" y="114636"/>
                  </a:cubicBezTo>
                  <a:cubicBezTo>
                    <a:pt x="33020" y="116924"/>
                    <a:pt x="32258" y="118449"/>
                    <a:pt x="31369" y="119720"/>
                  </a:cubicBezTo>
                  <a:lnTo>
                    <a:pt x="0" y="181614"/>
                  </a:lnTo>
                  <a:lnTo>
                    <a:pt x="78740" y="181614"/>
                  </a:lnTo>
                  <a:lnTo>
                    <a:pt x="78740" y="159118"/>
                  </a:lnTo>
                  <a:lnTo>
                    <a:pt x="39116" y="159118"/>
                  </a:lnTo>
                  <a:lnTo>
                    <a:pt x="61214" y="113747"/>
                  </a:lnTo>
                  <a:cubicBezTo>
                    <a:pt x="69596" y="96462"/>
                    <a:pt x="75565" y="82101"/>
                    <a:pt x="78867" y="71044"/>
                  </a:cubicBezTo>
                  <a:cubicBezTo>
                    <a:pt x="82169" y="59860"/>
                    <a:pt x="83947" y="49438"/>
                    <a:pt x="83947" y="40034"/>
                  </a:cubicBezTo>
                  <a:cubicBezTo>
                    <a:pt x="83947" y="13472"/>
                    <a:pt x="71120" y="0"/>
                    <a:pt x="45720" y="0"/>
                  </a:cubicBezTo>
                  <a:cubicBezTo>
                    <a:pt x="31750" y="0"/>
                    <a:pt x="21209" y="3813"/>
                    <a:pt x="14097" y="11184"/>
                  </a:cubicBezTo>
                  <a:cubicBezTo>
                    <a:pt x="7112" y="18555"/>
                    <a:pt x="3810" y="33806"/>
                    <a:pt x="3810" y="57826"/>
                  </a:cubicBezTo>
                  <a:lnTo>
                    <a:pt x="3810" y="60495"/>
                  </a:lnTo>
                  <a:lnTo>
                    <a:pt x="27940" y="60495"/>
                  </a:lnTo>
                  <a:lnTo>
                    <a:pt x="27940" y="57826"/>
                  </a:lnTo>
                  <a:cubicBezTo>
                    <a:pt x="28321" y="46516"/>
                    <a:pt x="29210" y="37619"/>
                    <a:pt x="30861" y="31518"/>
                  </a:cubicBezTo>
                  <a:cubicBezTo>
                    <a:pt x="32639" y="25037"/>
                    <a:pt x="37084" y="21733"/>
                    <a:pt x="44069" y="21733"/>
                  </a:cubicBezTo>
                  <a:cubicBezTo>
                    <a:pt x="48641" y="21733"/>
                    <a:pt x="52070" y="23512"/>
                    <a:pt x="54610" y="27071"/>
                  </a:cubicBezTo>
                  <a:cubicBezTo>
                    <a:pt x="57150" y="30629"/>
                    <a:pt x="58547" y="35840"/>
                    <a:pt x="58547" y="42321"/>
                  </a:cubicBezTo>
                  <a:cubicBezTo>
                    <a:pt x="58547" y="50963"/>
                    <a:pt x="56769" y="60368"/>
                    <a:pt x="53467" y="70282"/>
                  </a:cubicBezTo>
                  <a:cubicBezTo>
                    <a:pt x="50038" y="80195"/>
                    <a:pt x="44323" y="93285"/>
                    <a:pt x="36322" y="1092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7544816" y="5514943"/>
              <a:ext cx="81152" cy="181486"/>
            </a:xfrm>
            <a:custGeom>
              <a:avLst/>
              <a:gdLst/>
              <a:ahLst/>
              <a:cxnLst/>
              <a:rect l="l" t="t" r="r" b="b"/>
              <a:pathLst>
                <a:path w="81152" h="181486" extrusionOk="0">
                  <a:moveTo>
                    <a:pt x="48514" y="0"/>
                  </a:moveTo>
                  <a:lnTo>
                    <a:pt x="0" y="109299"/>
                  </a:lnTo>
                  <a:lnTo>
                    <a:pt x="0" y="131921"/>
                  </a:lnTo>
                  <a:lnTo>
                    <a:pt x="46990" y="131921"/>
                  </a:lnTo>
                  <a:lnTo>
                    <a:pt x="46990" y="181487"/>
                  </a:lnTo>
                  <a:lnTo>
                    <a:pt x="71120" y="181487"/>
                  </a:lnTo>
                  <a:lnTo>
                    <a:pt x="71120" y="132048"/>
                  </a:lnTo>
                  <a:lnTo>
                    <a:pt x="71120" y="132048"/>
                  </a:lnTo>
                  <a:cubicBezTo>
                    <a:pt x="71120" y="132048"/>
                    <a:pt x="81152" y="132048"/>
                    <a:pt x="81152" y="132048"/>
                  </a:cubicBezTo>
                  <a:lnTo>
                    <a:pt x="81152" y="109934"/>
                  </a:lnTo>
                  <a:lnTo>
                    <a:pt x="71120" y="109934"/>
                  </a:lnTo>
                  <a:lnTo>
                    <a:pt x="71120" y="0"/>
                  </a:lnTo>
                  <a:lnTo>
                    <a:pt x="48514" y="0"/>
                  </a:lnTo>
                  <a:close/>
                  <a:moveTo>
                    <a:pt x="47244" y="46770"/>
                  </a:moveTo>
                  <a:lnTo>
                    <a:pt x="47244" y="109934"/>
                  </a:lnTo>
                  <a:lnTo>
                    <a:pt x="19303" y="109934"/>
                  </a:lnTo>
                  <a:lnTo>
                    <a:pt x="47244" y="467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26"/>
          <p:cNvGrpSpPr/>
          <p:nvPr/>
        </p:nvGrpSpPr>
        <p:grpSpPr>
          <a:xfrm>
            <a:off x="1666424" y="2915394"/>
            <a:ext cx="533134" cy="439816"/>
            <a:chOff x="685800" y="2899526"/>
            <a:chExt cx="656590" cy="541663"/>
          </a:xfrm>
          <a:solidFill>
            <a:srgbClr val="0F70B7"/>
          </a:solidFill>
        </p:grpSpPr>
        <p:sp>
          <p:nvSpPr>
            <p:cNvPr id="146" name="Google Shape;146;p26"/>
            <p:cNvSpPr/>
            <p:nvPr/>
          </p:nvSpPr>
          <p:spPr>
            <a:xfrm>
              <a:off x="685800" y="2899526"/>
              <a:ext cx="656590" cy="541663"/>
            </a:xfrm>
            <a:custGeom>
              <a:avLst/>
              <a:gdLst/>
              <a:ahLst/>
              <a:cxnLst/>
              <a:rect l="l" t="t" r="r" b="b"/>
              <a:pathLst>
                <a:path w="656590" h="541663" extrusionOk="0">
                  <a:moveTo>
                    <a:pt x="647446" y="98369"/>
                  </a:moveTo>
                  <a:lnTo>
                    <a:pt x="424053" y="98369"/>
                  </a:lnTo>
                  <a:lnTo>
                    <a:pt x="424053" y="44355"/>
                  </a:lnTo>
                  <a:cubicBezTo>
                    <a:pt x="424053" y="19953"/>
                    <a:pt x="404114" y="0"/>
                    <a:pt x="379730" y="0"/>
                  </a:cubicBezTo>
                  <a:lnTo>
                    <a:pt x="276860" y="0"/>
                  </a:lnTo>
                  <a:cubicBezTo>
                    <a:pt x="252476" y="0"/>
                    <a:pt x="232537" y="19953"/>
                    <a:pt x="232537" y="44355"/>
                  </a:cubicBezTo>
                  <a:lnTo>
                    <a:pt x="232537" y="98369"/>
                  </a:lnTo>
                  <a:lnTo>
                    <a:pt x="9144" y="98369"/>
                  </a:lnTo>
                  <a:cubicBezTo>
                    <a:pt x="4191" y="98369"/>
                    <a:pt x="0" y="102436"/>
                    <a:pt x="0" y="107519"/>
                  </a:cubicBezTo>
                  <a:lnTo>
                    <a:pt x="0" y="302478"/>
                  </a:lnTo>
                  <a:cubicBezTo>
                    <a:pt x="0" y="309214"/>
                    <a:pt x="2667" y="315822"/>
                    <a:pt x="7366" y="320906"/>
                  </a:cubicBezTo>
                  <a:lnTo>
                    <a:pt x="8382" y="322050"/>
                  </a:lnTo>
                  <a:lnTo>
                    <a:pt x="8382" y="532514"/>
                  </a:lnTo>
                  <a:cubicBezTo>
                    <a:pt x="8382" y="537470"/>
                    <a:pt x="12446" y="541664"/>
                    <a:pt x="17399" y="541664"/>
                  </a:cubicBezTo>
                  <a:lnTo>
                    <a:pt x="639064" y="541664"/>
                  </a:lnTo>
                  <a:cubicBezTo>
                    <a:pt x="644144" y="541664"/>
                    <a:pt x="648208" y="537597"/>
                    <a:pt x="648208" y="532514"/>
                  </a:cubicBezTo>
                  <a:lnTo>
                    <a:pt x="648208" y="322050"/>
                  </a:lnTo>
                  <a:lnTo>
                    <a:pt x="649224" y="320906"/>
                  </a:lnTo>
                  <a:cubicBezTo>
                    <a:pt x="654050" y="315822"/>
                    <a:pt x="656590" y="309214"/>
                    <a:pt x="656590" y="302478"/>
                  </a:cubicBezTo>
                  <a:lnTo>
                    <a:pt x="656590" y="107519"/>
                  </a:lnTo>
                  <a:cubicBezTo>
                    <a:pt x="656590" y="102436"/>
                    <a:pt x="652526" y="98369"/>
                    <a:pt x="647446" y="98369"/>
                  </a:cubicBezTo>
                  <a:close/>
                  <a:moveTo>
                    <a:pt x="250698" y="44355"/>
                  </a:moveTo>
                  <a:cubicBezTo>
                    <a:pt x="250698" y="29867"/>
                    <a:pt x="262509" y="18174"/>
                    <a:pt x="276860" y="18174"/>
                  </a:cubicBezTo>
                  <a:lnTo>
                    <a:pt x="379730" y="18174"/>
                  </a:lnTo>
                  <a:cubicBezTo>
                    <a:pt x="394208" y="18174"/>
                    <a:pt x="405892" y="29867"/>
                    <a:pt x="405892" y="44355"/>
                  </a:cubicBezTo>
                  <a:lnTo>
                    <a:pt x="405892" y="98369"/>
                  </a:lnTo>
                  <a:lnTo>
                    <a:pt x="250698" y="98369"/>
                  </a:lnTo>
                  <a:lnTo>
                    <a:pt x="250698" y="44355"/>
                  </a:lnTo>
                  <a:close/>
                  <a:moveTo>
                    <a:pt x="630047" y="523363"/>
                  </a:moveTo>
                  <a:lnTo>
                    <a:pt x="26543" y="523363"/>
                  </a:lnTo>
                  <a:lnTo>
                    <a:pt x="26543" y="330057"/>
                  </a:lnTo>
                  <a:lnTo>
                    <a:pt x="168529" y="330057"/>
                  </a:lnTo>
                  <a:lnTo>
                    <a:pt x="169291" y="332853"/>
                  </a:lnTo>
                  <a:cubicBezTo>
                    <a:pt x="174752" y="354458"/>
                    <a:pt x="194056" y="369455"/>
                    <a:pt x="216281" y="369455"/>
                  </a:cubicBezTo>
                  <a:cubicBezTo>
                    <a:pt x="238506" y="369455"/>
                    <a:pt x="257810" y="354331"/>
                    <a:pt x="263271" y="332853"/>
                  </a:cubicBezTo>
                  <a:lnTo>
                    <a:pt x="263906" y="330057"/>
                  </a:lnTo>
                  <a:lnTo>
                    <a:pt x="392684" y="330057"/>
                  </a:lnTo>
                  <a:lnTo>
                    <a:pt x="393319" y="332853"/>
                  </a:lnTo>
                  <a:cubicBezTo>
                    <a:pt x="398780" y="354458"/>
                    <a:pt x="418084" y="369455"/>
                    <a:pt x="440309" y="369455"/>
                  </a:cubicBezTo>
                  <a:cubicBezTo>
                    <a:pt x="462534" y="369455"/>
                    <a:pt x="481838" y="354331"/>
                    <a:pt x="487299" y="332853"/>
                  </a:cubicBezTo>
                  <a:lnTo>
                    <a:pt x="487934" y="330057"/>
                  </a:lnTo>
                  <a:lnTo>
                    <a:pt x="630047" y="330057"/>
                  </a:lnTo>
                  <a:lnTo>
                    <a:pt x="630047" y="523363"/>
                  </a:lnTo>
                  <a:close/>
                  <a:moveTo>
                    <a:pt x="185801" y="321033"/>
                  </a:moveTo>
                  <a:cubicBezTo>
                    <a:pt x="185801" y="319381"/>
                    <a:pt x="185928" y="317729"/>
                    <a:pt x="186182" y="316204"/>
                  </a:cubicBezTo>
                  <a:cubicBezTo>
                    <a:pt x="188468" y="301715"/>
                    <a:pt x="201422" y="290658"/>
                    <a:pt x="216154" y="290658"/>
                  </a:cubicBezTo>
                  <a:cubicBezTo>
                    <a:pt x="230886" y="290658"/>
                    <a:pt x="243713" y="301715"/>
                    <a:pt x="246126" y="316204"/>
                  </a:cubicBezTo>
                  <a:cubicBezTo>
                    <a:pt x="246380" y="317729"/>
                    <a:pt x="246507" y="319381"/>
                    <a:pt x="246507" y="321033"/>
                  </a:cubicBezTo>
                  <a:cubicBezTo>
                    <a:pt x="246507" y="322685"/>
                    <a:pt x="246380" y="324211"/>
                    <a:pt x="246126" y="325863"/>
                  </a:cubicBezTo>
                  <a:cubicBezTo>
                    <a:pt x="243713" y="340351"/>
                    <a:pt x="230886" y="351408"/>
                    <a:pt x="216154" y="351408"/>
                  </a:cubicBezTo>
                  <a:cubicBezTo>
                    <a:pt x="201422" y="351408"/>
                    <a:pt x="188468" y="340351"/>
                    <a:pt x="186182" y="325863"/>
                  </a:cubicBezTo>
                  <a:cubicBezTo>
                    <a:pt x="185928" y="324338"/>
                    <a:pt x="185801" y="322685"/>
                    <a:pt x="185801" y="321033"/>
                  </a:cubicBezTo>
                  <a:close/>
                  <a:moveTo>
                    <a:pt x="409956" y="321033"/>
                  </a:moveTo>
                  <a:cubicBezTo>
                    <a:pt x="409956" y="319381"/>
                    <a:pt x="410083" y="317729"/>
                    <a:pt x="410337" y="316204"/>
                  </a:cubicBezTo>
                  <a:cubicBezTo>
                    <a:pt x="412623" y="301715"/>
                    <a:pt x="425577" y="290658"/>
                    <a:pt x="440309" y="290658"/>
                  </a:cubicBezTo>
                  <a:cubicBezTo>
                    <a:pt x="455041" y="290658"/>
                    <a:pt x="467868" y="301715"/>
                    <a:pt x="470281" y="316204"/>
                  </a:cubicBezTo>
                  <a:cubicBezTo>
                    <a:pt x="470535" y="317729"/>
                    <a:pt x="470662" y="319381"/>
                    <a:pt x="470662" y="321033"/>
                  </a:cubicBezTo>
                  <a:cubicBezTo>
                    <a:pt x="470662" y="322685"/>
                    <a:pt x="470535" y="324211"/>
                    <a:pt x="470281" y="325863"/>
                  </a:cubicBezTo>
                  <a:cubicBezTo>
                    <a:pt x="467868" y="340351"/>
                    <a:pt x="455041" y="351408"/>
                    <a:pt x="440309" y="351408"/>
                  </a:cubicBezTo>
                  <a:cubicBezTo>
                    <a:pt x="425577" y="351408"/>
                    <a:pt x="412750" y="340351"/>
                    <a:pt x="410337" y="325863"/>
                  </a:cubicBezTo>
                  <a:cubicBezTo>
                    <a:pt x="410083" y="324338"/>
                    <a:pt x="409956" y="322685"/>
                    <a:pt x="409956" y="321033"/>
                  </a:cubicBezTo>
                  <a:close/>
                  <a:moveTo>
                    <a:pt x="638302" y="302478"/>
                  </a:moveTo>
                  <a:cubicBezTo>
                    <a:pt x="638302" y="306291"/>
                    <a:pt x="635889" y="309849"/>
                    <a:pt x="632333" y="311247"/>
                  </a:cubicBezTo>
                  <a:cubicBezTo>
                    <a:pt x="631317" y="311628"/>
                    <a:pt x="630174" y="311883"/>
                    <a:pt x="628904" y="311883"/>
                  </a:cubicBezTo>
                  <a:lnTo>
                    <a:pt x="487934" y="311883"/>
                  </a:lnTo>
                  <a:lnTo>
                    <a:pt x="487299" y="309087"/>
                  </a:lnTo>
                  <a:cubicBezTo>
                    <a:pt x="481838" y="287481"/>
                    <a:pt x="462534" y="272484"/>
                    <a:pt x="440309" y="272484"/>
                  </a:cubicBezTo>
                  <a:cubicBezTo>
                    <a:pt x="418084" y="272484"/>
                    <a:pt x="398780" y="287608"/>
                    <a:pt x="393319" y="309087"/>
                  </a:cubicBezTo>
                  <a:lnTo>
                    <a:pt x="392684" y="311883"/>
                  </a:lnTo>
                  <a:lnTo>
                    <a:pt x="263906" y="311883"/>
                  </a:lnTo>
                  <a:lnTo>
                    <a:pt x="263144" y="309087"/>
                  </a:lnTo>
                  <a:cubicBezTo>
                    <a:pt x="257810" y="287481"/>
                    <a:pt x="238506" y="272484"/>
                    <a:pt x="216281" y="272484"/>
                  </a:cubicBezTo>
                  <a:cubicBezTo>
                    <a:pt x="194056" y="272484"/>
                    <a:pt x="174625" y="287608"/>
                    <a:pt x="169291" y="309087"/>
                  </a:cubicBezTo>
                  <a:lnTo>
                    <a:pt x="168529" y="311883"/>
                  </a:lnTo>
                  <a:lnTo>
                    <a:pt x="27559" y="311883"/>
                  </a:lnTo>
                  <a:cubicBezTo>
                    <a:pt x="26416" y="311883"/>
                    <a:pt x="25273" y="311628"/>
                    <a:pt x="24130" y="311247"/>
                  </a:cubicBezTo>
                  <a:cubicBezTo>
                    <a:pt x="20574" y="309849"/>
                    <a:pt x="18161" y="306291"/>
                    <a:pt x="18161" y="302478"/>
                  </a:cubicBezTo>
                  <a:lnTo>
                    <a:pt x="18161" y="116543"/>
                  </a:lnTo>
                  <a:lnTo>
                    <a:pt x="638302" y="116543"/>
                  </a:lnTo>
                  <a:lnTo>
                    <a:pt x="638302" y="302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685800" y="2899526"/>
              <a:ext cx="656590" cy="541663"/>
            </a:xfrm>
            <a:custGeom>
              <a:avLst/>
              <a:gdLst/>
              <a:ahLst/>
              <a:cxnLst/>
              <a:rect l="l" t="t" r="r" b="b"/>
              <a:pathLst>
                <a:path w="656590" h="541663" extrusionOk="0">
                  <a:moveTo>
                    <a:pt x="647446" y="98369"/>
                  </a:moveTo>
                  <a:lnTo>
                    <a:pt x="424053" y="98369"/>
                  </a:lnTo>
                  <a:lnTo>
                    <a:pt x="424053" y="44355"/>
                  </a:lnTo>
                  <a:cubicBezTo>
                    <a:pt x="424053" y="19953"/>
                    <a:pt x="404114" y="0"/>
                    <a:pt x="379730" y="0"/>
                  </a:cubicBezTo>
                  <a:lnTo>
                    <a:pt x="276860" y="0"/>
                  </a:lnTo>
                  <a:cubicBezTo>
                    <a:pt x="252476" y="0"/>
                    <a:pt x="232537" y="19953"/>
                    <a:pt x="232537" y="44355"/>
                  </a:cubicBezTo>
                  <a:lnTo>
                    <a:pt x="232537" y="98369"/>
                  </a:lnTo>
                  <a:lnTo>
                    <a:pt x="9144" y="98369"/>
                  </a:lnTo>
                  <a:cubicBezTo>
                    <a:pt x="4191" y="98369"/>
                    <a:pt x="0" y="102436"/>
                    <a:pt x="0" y="107519"/>
                  </a:cubicBezTo>
                  <a:lnTo>
                    <a:pt x="0" y="302478"/>
                  </a:lnTo>
                  <a:cubicBezTo>
                    <a:pt x="0" y="309214"/>
                    <a:pt x="2667" y="315822"/>
                    <a:pt x="7366" y="320906"/>
                  </a:cubicBezTo>
                  <a:lnTo>
                    <a:pt x="8382" y="322050"/>
                  </a:lnTo>
                  <a:lnTo>
                    <a:pt x="8382" y="532514"/>
                  </a:lnTo>
                  <a:cubicBezTo>
                    <a:pt x="8382" y="537470"/>
                    <a:pt x="12446" y="541664"/>
                    <a:pt x="17399" y="541664"/>
                  </a:cubicBezTo>
                  <a:lnTo>
                    <a:pt x="639064" y="541664"/>
                  </a:lnTo>
                  <a:cubicBezTo>
                    <a:pt x="644144" y="541664"/>
                    <a:pt x="648208" y="537597"/>
                    <a:pt x="648208" y="532514"/>
                  </a:cubicBezTo>
                  <a:lnTo>
                    <a:pt x="648208" y="322050"/>
                  </a:lnTo>
                  <a:lnTo>
                    <a:pt x="649224" y="320906"/>
                  </a:lnTo>
                  <a:cubicBezTo>
                    <a:pt x="654050" y="315822"/>
                    <a:pt x="656590" y="309214"/>
                    <a:pt x="656590" y="302478"/>
                  </a:cubicBezTo>
                  <a:lnTo>
                    <a:pt x="656590" y="107519"/>
                  </a:lnTo>
                  <a:cubicBezTo>
                    <a:pt x="656590" y="102436"/>
                    <a:pt x="652526" y="98369"/>
                    <a:pt x="647446" y="98369"/>
                  </a:cubicBezTo>
                  <a:close/>
                  <a:moveTo>
                    <a:pt x="250698" y="44355"/>
                  </a:moveTo>
                  <a:cubicBezTo>
                    <a:pt x="250698" y="29867"/>
                    <a:pt x="262509" y="18174"/>
                    <a:pt x="276860" y="18174"/>
                  </a:cubicBezTo>
                  <a:lnTo>
                    <a:pt x="379730" y="18174"/>
                  </a:lnTo>
                  <a:cubicBezTo>
                    <a:pt x="394208" y="18174"/>
                    <a:pt x="405892" y="29867"/>
                    <a:pt x="405892" y="44355"/>
                  </a:cubicBezTo>
                  <a:lnTo>
                    <a:pt x="405892" y="98369"/>
                  </a:lnTo>
                  <a:lnTo>
                    <a:pt x="250698" y="98369"/>
                  </a:lnTo>
                  <a:lnTo>
                    <a:pt x="250698" y="44355"/>
                  </a:lnTo>
                  <a:close/>
                  <a:moveTo>
                    <a:pt x="630047" y="523363"/>
                  </a:moveTo>
                  <a:lnTo>
                    <a:pt x="26543" y="523363"/>
                  </a:lnTo>
                  <a:lnTo>
                    <a:pt x="26543" y="330057"/>
                  </a:lnTo>
                  <a:lnTo>
                    <a:pt x="168529" y="330057"/>
                  </a:lnTo>
                  <a:lnTo>
                    <a:pt x="169291" y="332853"/>
                  </a:lnTo>
                  <a:cubicBezTo>
                    <a:pt x="174752" y="354458"/>
                    <a:pt x="194056" y="369455"/>
                    <a:pt x="216281" y="369455"/>
                  </a:cubicBezTo>
                  <a:cubicBezTo>
                    <a:pt x="238506" y="369455"/>
                    <a:pt x="257810" y="354331"/>
                    <a:pt x="263271" y="332853"/>
                  </a:cubicBezTo>
                  <a:lnTo>
                    <a:pt x="263906" y="330057"/>
                  </a:lnTo>
                  <a:lnTo>
                    <a:pt x="392684" y="330057"/>
                  </a:lnTo>
                  <a:lnTo>
                    <a:pt x="393319" y="332853"/>
                  </a:lnTo>
                  <a:cubicBezTo>
                    <a:pt x="398780" y="354458"/>
                    <a:pt x="418084" y="369455"/>
                    <a:pt x="440309" y="369455"/>
                  </a:cubicBezTo>
                  <a:cubicBezTo>
                    <a:pt x="462534" y="369455"/>
                    <a:pt x="481838" y="354331"/>
                    <a:pt x="487299" y="332853"/>
                  </a:cubicBezTo>
                  <a:lnTo>
                    <a:pt x="487934" y="330057"/>
                  </a:lnTo>
                  <a:lnTo>
                    <a:pt x="630047" y="330057"/>
                  </a:lnTo>
                  <a:lnTo>
                    <a:pt x="630047" y="523363"/>
                  </a:lnTo>
                  <a:close/>
                  <a:moveTo>
                    <a:pt x="185801" y="321033"/>
                  </a:moveTo>
                  <a:cubicBezTo>
                    <a:pt x="185801" y="319381"/>
                    <a:pt x="185928" y="317729"/>
                    <a:pt x="186182" y="316204"/>
                  </a:cubicBezTo>
                  <a:cubicBezTo>
                    <a:pt x="188468" y="301715"/>
                    <a:pt x="201422" y="290658"/>
                    <a:pt x="216154" y="290658"/>
                  </a:cubicBezTo>
                  <a:cubicBezTo>
                    <a:pt x="230886" y="290658"/>
                    <a:pt x="243713" y="301715"/>
                    <a:pt x="246126" y="316204"/>
                  </a:cubicBezTo>
                  <a:cubicBezTo>
                    <a:pt x="246380" y="317729"/>
                    <a:pt x="246507" y="319381"/>
                    <a:pt x="246507" y="321033"/>
                  </a:cubicBezTo>
                  <a:cubicBezTo>
                    <a:pt x="246507" y="322685"/>
                    <a:pt x="246380" y="324211"/>
                    <a:pt x="246126" y="325863"/>
                  </a:cubicBezTo>
                  <a:cubicBezTo>
                    <a:pt x="243713" y="340351"/>
                    <a:pt x="230886" y="351408"/>
                    <a:pt x="216154" y="351408"/>
                  </a:cubicBezTo>
                  <a:cubicBezTo>
                    <a:pt x="201422" y="351408"/>
                    <a:pt x="188468" y="340351"/>
                    <a:pt x="186182" y="325863"/>
                  </a:cubicBezTo>
                  <a:cubicBezTo>
                    <a:pt x="185928" y="324338"/>
                    <a:pt x="185801" y="322685"/>
                    <a:pt x="185801" y="321033"/>
                  </a:cubicBezTo>
                  <a:close/>
                  <a:moveTo>
                    <a:pt x="409956" y="321033"/>
                  </a:moveTo>
                  <a:cubicBezTo>
                    <a:pt x="409956" y="319381"/>
                    <a:pt x="410083" y="317729"/>
                    <a:pt x="410337" y="316204"/>
                  </a:cubicBezTo>
                  <a:cubicBezTo>
                    <a:pt x="412623" y="301715"/>
                    <a:pt x="425577" y="290658"/>
                    <a:pt x="440309" y="290658"/>
                  </a:cubicBezTo>
                  <a:cubicBezTo>
                    <a:pt x="455041" y="290658"/>
                    <a:pt x="467868" y="301715"/>
                    <a:pt x="470281" y="316204"/>
                  </a:cubicBezTo>
                  <a:cubicBezTo>
                    <a:pt x="470535" y="317729"/>
                    <a:pt x="470662" y="319381"/>
                    <a:pt x="470662" y="321033"/>
                  </a:cubicBezTo>
                  <a:cubicBezTo>
                    <a:pt x="470662" y="322685"/>
                    <a:pt x="470535" y="324211"/>
                    <a:pt x="470281" y="325863"/>
                  </a:cubicBezTo>
                  <a:cubicBezTo>
                    <a:pt x="467868" y="340351"/>
                    <a:pt x="455041" y="351408"/>
                    <a:pt x="440309" y="351408"/>
                  </a:cubicBezTo>
                  <a:cubicBezTo>
                    <a:pt x="425577" y="351408"/>
                    <a:pt x="412750" y="340351"/>
                    <a:pt x="410337" y="325863"/>
                  </a:cubicBezTo>
                  <a:cubicBezTo>
                    <a:pt x="410083" y="324338"/>
                    <a:pt x="409956" y="322685"/>
                    <a:pt x="409956" y="321033"/>
                  </a:cubicBezTo>
                  <a:close/>
                  <a:moveTo>
                    <a:pt x="638302" y="302478"/>
                  </a:moveTo>
                  <a:cubicBezTo>
                    <a:pt x="638302" y="306291"/>
                    <a:pt x="635889" y="309849"/>
                    <a:pt x="632333" y="311247"/>
                  </a:cubicBezTo>
                  <a:cubicBezTo>
                    <a:pt x="631317" y="311628"/>
                    <a:pt x="630174" y="311883"/>
                    <a:pt x="628904" y="311883"/>
                  </a:cubicBezTo>
                  <a:lnTo>
                    <a:pt x="487934" y="311883"/>
                  </a:lnTo>
                  <a:lnTo>
                    <a:pt x="487299" y="309087"/>
                  </a:lnTo>
                  <a:cubicBezTo>
                    <a:pt x="481838" y="287481"/>
                    <a:pt x="462534" y="272484"/>
                    <a:pt x="440309" y="272484"/>
                  </a:cubicBezTo>
                  <a:cubicBezTo>
                    <a:pt x="418084" y="272484"/>
                    <a:pt x="398780" y="287608"/>
                    <a:pt x="393319" y="309087"/>
                  </a:cubicBezTo>
                  <a:lnTo>
                    <a:pt x="392684" y="311883"/>
                  </a:lnTo>
                  <a:lnTo>
                    <a:pt x="263906" y="311883"/>
                  </a:lnTo>
                  <a:lnTo>
                    <a:pt x="263144" y="309087"/>
                  </a:lnTo>
                  <a:cubicBezTo>
                    <a:pt x="257810" y="287481"/>
                    <a:pt x="238506" y="272484"/>
                    <a:pt x="216281" y="272484"/>
                  </a:cubicBezTo>
                  <a:cubicBezTo>
                    <a:pt x="194056" y="272484"/>
                    <a:pt x="174625" y="287608"/>
                    <a:pt x="169291" y="309087"/>
                  </a:cubicBezTo>
                  <a:lnTo>
                    <a:pt x="168529" y="311883"/>
                  </a:lnTo>
                  <a:lnTo>
                    <a:pt x="27559" y="311883"/>
                  </a:lnTo>
                  <a:cubicBezTo>
                    <a:pt x="26416" y="311883"/>
                    <a:pt x="25273" y="311628"/>
                    <a:pt x="24130" y="311247"/>
                  </a:cubicBezTo>
                  <a:cubicBezTo>
                    <a:pt x="20574" y="309849"/>
                    <a:pt x="18161" y="306291"/>
                    <a:pt x="18161" y="302478"/>
                  </a:cubicBezTo>
                  <a:lnTo>
                    <a:pt x="18161" y="116543"/>
                  </a:lnTo>
                  <a:lnTo>
                    <a:pt x="638302" y="116543"/>
                  </a:lnTo>
                  <a:lnTo>
                    <a:pt x="638302" y="302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1183894" y="3243690"/>
              <a:ext cx="119506" cy="18174"/>
            </a:xfrm>
            <a:custGeom>
              <a:avLst/>
              <a:gdLst/>
              <a:ahLst/>
              <a:cxnLst/>
              <a:rect l="l" t="t" r="r" b="b"/>
              <a:pathLst>
                <a:path w="119506" h="18174" extrusionOk="0">
                  <a:moveTo>
                    <a:pt x="119507" y="9024"/>
                  </a:moveTo>
                  <a:cubicBezTo>
                    <a:pt x="119507" y="13980"/>
                    <a:pt x="115443" y="18174"/>
                    <a:pt x="110490" y="18174"/>
                  </a:cubicBezTo>
                  <a:lnTo>
                    <a:pt x="9144" y="18174"/>
                  </a:lnTo>
                  <a:cubicBezTo>
                    <a:pt x="4191" y="18174"/>
                    <a:pt x="0" y="14107"/>
                    <a:pt x="0" y="9024"/>
                  </a:cubicBezTo>
                  <a:cubicBezTo>
                    <a:pt x="0" y="3940"/>
                    <a:pt x="4064" y="0"/>
                    <a:pt x="9144" y="0"/>
                  </a:cubicBezTo>
                  <a:lnTo>
                    <a:pt x="110490" y="0"/>
                  </a:lnTo>
                  <a:cubicBezTo>
                    <a:pt x="115443" y="0"/>
                    <a:pt x="119507" y="4067"/>
                    <a:pt x="119507" y="90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1183894" y="3243690"/>
              <a:ext cx="119506" cy="18174"/>
            </a:xfrm>
            <a:custGeom>
              <a:avLst/>
              <a:gdLst/>
              <a:ahLst/>
              <a:cxnLst/>
              <a:rect l="l" t="t" r="r" b="b"/>
              <a:pathLst>
                <a:path w="119506" h="18174" extrusionOk="0">
                  <a:moveTo>
                    <a:pt x="119507" y="9024"/>
                  </a:moveTo>
                  <a:cubicBezTo>
                    <a:pt x="119507" y="13980"/>
                    <a:pt x="115443" y="18174"/>
                    <a:pt x="110490" y="18174"/>
                  </a:cubicBezTo>
                  <a:lnTo>
                    <a:pt x="9144" y="18174"/>
                  </a:lnTo>
                  <a:cubicBezTo>
                    <a:pt x="4191" y="18174"/>
                    <a:pt x="0" y="14107"/>
                    <a:pt x="0" y="9024"/>
                  </a:cubicBezTo>
                  <a:cubicBezTo>
                    <a:pt x="0" y="3940"/>
                    <a:pt x="4064" y="0"/>
                    <a:pt x="9144" y="0"/>
                  </a:cubicBezTo>
                  <a:lnTo>
                    <a:pt x="110490" y="0"/>
                  </a:lnTo>
                  <a:cubicBezTo>
                    <a:pt x="115443" y="0"/>
                    <a:pt x="119507" y="4067"/>
                    <a:pt x="119507" y="90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723773" y="3243690"/>
              <a:ext cx="119506" cy="18174"/>
            </a:xfrm>
            <a:custGeom>
              <a:avLst/>
              <a:gdLst/>
              <a:ahLst/>
              <a:cxnLst/>
              <a:rect l="l" t="t" r="r" b="b"/>
              <a:pathLst>
                <a:path w="119506" h="18174" extrusionOk="0">
                  <a:moveTo>
                    <a:pt x="119380" y="9024"/>
                  </a:moveTo>
                  <a:cubicBezTo>
                    <a:pt x="119380" y="13980"/>
                    <a:pt x="115316" y="18174"/>
                    <a:pt x="110236" y="18174"/>
                  </a:cubicBezTo>
                  <a:lnTo>
                    <a:pt x="9144" y="18174"/>
                  </a:lnTo>
                  <a:cubicBezTo>
                    <a:pt x="4064" y="18174"/>
                    <a:pt x="0" y="14107"/>
                    <a:pt x="0" y="9024"/>
                  </a:cubicBezTo>
                  <a:cubicBezTo>
                    <a:pt x="0" y="3940"/>
                    <a:pt x="4064" y="0"/>
                    <a:pt x="9144" y="0"/>
                  </a:cubicBezTo>
                  <a:lnTo>
                    <a:pt x="110363" y="0"/>
                  </a:lnTo>
                  <a:cubicBezTo>
                    <a:pt x="115316" y="0"/>
                    <a:pt x="119507" y="4067"/>
                    <a:pt x="119507" y="90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723773" y="3243690"/>
              <a:ext cx="119506" cy="18174"/>
            </a:xfrm>
            <a:custGeom>
              <a:avLst/>
              <a:gdLst/>
              <a:ahLst/>
              <a:cxnLst/>
              <a:rect l="l" t="t" r="r" b="b"/>
              <a:pathLst>
                <a:path w="119506" h="18174" extrusionOk="0">
                  <a:moveTo>
                    <a:pt x="119380" y="9024"/>
                  </a:moveTo>
                  <a:cubicBezTo>
                    <a:pt x="119380" y="13980"/>
                    <a:pt x="115316" y="18174"/>
                    <a:pt x="110236" y="18174"/>
                  </a:cubicBezTo>
                  <a:lnTo>
                    <a:pt x="9144" y="18174"/>
                  </a:lnTo>
                  <a:cubicBezTo>
                    <a:pt x="4064" y="18174"/>
                    <a:pt x="0" y="14107"/>
                    <a:pt x="0" y="9024"/>
                  </a:cubicBezTo>
                  <a:cubicBezTo>
                    <a:pt x="0" y="3940"/>
                    <a:pt x="4064" y="0"/>
                    <a:pt x="9144" y="0"/>
                  </a:cubicBezTo>
                  <a:lnTo>
                    <a:pt x="110363" y="0"/>
                  </a:lnTo>
                  <a:cubicBezTo>
                    <a:pt x="115316" y="0"/>
                    <a:pt x="119507" y="4067"/>
                    <a:pt x="119507" y="90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26"/>
          <p:cNvGrpSpPr/>
          <p:nvPr/>
        </p:nvGrpSpPr>
        <p:grpSpPr>
          <a:xfrm>
            <a:off x="7686505" y="1933391"/>
            <a:ext cx="525503" cy="443841"/>
            <a:chOff x="8099932" y="1690124"/>
            <a:chExt cx="647192" cy="546620"/>
          </a:xfrm>
          <a:solidFill>
            <a:srgbClr val="0F70B7"/>
          </a:solidFill>
        </p:grpSpPr>
        <p:sp>
          <p:nvSpPr>
            <p:cNvPr id="153" name="Google Shape;153;p26"/>
            <p:cNvSpPr/>
            <p:nvPr/>
          </p:nvSpPr>
          <p:spPr>
            <a:xfrm>
              <a:off x="8099932" y="1690124"/>
              <a:ext cx="448183" cy="546620"/>
            </a:xfrm>
            <a:custGeom>
              <a:avLst/>
              <a:gdLst/>
              <a:ahLst/>
              <a:cxnLst/>
              <a:rect l="l" t="t" r="r" b="b"/>
              <a:pathLst>
                <a:path w="448183" h="546620" extrusionOk="0">
                  <a:moveTo>
                    <a:pt x="425197" y="0"/>
                  </a:moveTo>
                  <a:cubicBezTo>
                    <a:pt x="416306" y="0"/>
                    <a:pt x="400304" y="2796"/>
                    <a:pt x="392938" y="10676"/>
                  </a:cubicBezTo>
                  <a:cubicBezTo>
                    <a:pt x="389636" y="14234"/>
                    <a:pt x="386207" y="18047"/>
                    <a:pt x="382651" y="22114"/>
                  </a:cubicBezTo>
                  <a:cubicBezTo>
                    <a:pt x="352934" y="56047"/>
                    <a:pt x="307975" y="107138"/>
                    <a:pt x="178436" y="107138"/>
                  </a:cubicBezTo>
                  <a:lnTo>
                    <a:pt x="145797" y="107138"/>
                  </a:lnTo>
                  <a:cubicBezTo>
                    <a:pt x="145797" y="107138"/>
                    <a:pt x="145797" y="107138"/>
                    <a:pt x="145797" y="107138"/>
                  </a:cubicBezTo>
                  <a:lnTo>
                    <a:pt x="81535" y="107138"/>
                  </a:lnTo>
                  <a:cubicBezTo>
                    <a:pt x="36576" y="107138"/>
                    <a:pt x="0" y="143740"/>
                    <a:pt x="0" y="188731"/>
                  </a:cubicBezTo>
                  <a:lnTo>
                    <a:pt x="0" y="262063"/>
                  </a:lnTo>
                  <a:cubicBezTo>
                    <a:pt x="0" y="305147"/>
                    <a:pt x="33655" y="340478"/>
                    <a:pt x="75947" y="343401"/>
                  </a:cubicBezTo>
                  <a:cubicBezTo>
                    <a:pt x="89027" y="359542"/>
                    <a:pt x="137795" y="430713"/>
                    <a:pt x="65024" y="522727"/>
                  </a:cubicBezTo>
                  <a:cubicBezTo>
                    <a:pt x="61468" y="527176"/>
                    <a:pt x="60833" y="533149"/>
                    <a:pt x="63247" y="538360"/>
                  </a:cubicBezTo>
                  <a:cubicBezTo>
                    <a:pt x="65660" y="543443"/>
                    <a:pt x="70739" y="546621"/>
                    <a:pt x="76454" y="546621"/>
                  </a:cubicBezTo>
                  <a:lnTo>
                    <a:pt x="178943" y="546621"/>
                  </a:lnTo>
                  <a:cubicBezTo>
                    <a:pt x="188468" y="546621"/>
                    <a:pt x="197359" y="542172"/>
                    <a:pt x="202947" y="534547"/>
                  </a:cubicBezTo>
                  <a:cubicBezTo>
                    <a:pt x="219837" y="511925"/>
                    <a:pt x="267462" y="434780"/>
                    <a:pt x="218186" y="345181"/>
                  </a:cubicBezTo>
                  <a:cubicBezTo>
                    <a:pt x="318262" y="353696"/>
                    <a:pt x="354585" y="395890"/>
                    <a:pt x="381636" y="427282"/>
                  </a:cubicBezTo>
                  <a:cubicBezTo>
                    <a:pt x="385699" y="431984"/>
                    <a:pt x="389382" y="436305"/>
                    <a:pt x="393065" y="440118"/>
                  </a:cubicBezTo>
                  <a:cubicBezTo>
                    <a:pt x="400431" y="447998"/>
                    <a:pt x="416434" y="450794"/>
                    <a:pt x="425324" y="450794"/>
                  </a:cubicBezTo>
                  <a:cubicBezTo>
                    <a:pt x="447040" y="450794"/>
                    <a:pt x="448184" y="436559"/>
                    <a:pt x="448184" y="433763"/>
                  </a:cubicBezTo>
                  <a:lnTo>
                    <a:pt x="448184" y="17030"/>
                  </a:lnTo>
                  <a:cubicBezTo>
                    <a:pt x="448184" y="14234"/>
                    <a:pt x="447040" y="0"/>
                    <a:pt x="425324" y="0"/>
                  </a:cubicBezTo>
                  <a:close/>
                  <a:moveTo>
                    <a:pt x="23114" y="262063"/>
                  </a:moveTo>
                  <a:lnTo>
                    <a:pt x="23114" y="188731"/>
                  </a:lnTo>
                  <a:cubicBezTo>
                    <a:pt x="23114" y="156577"/>
                    <a:pt x="49149" y="130523"/>
                    <a:pt x="81280" y="130523"/>
                  </a:cubicBezTo>
                  <a:lnTo>
                    <a:pt x="133986" y="130523"/>
                  </a:lnTo>
                  <a:lnTo>
                    <a:pt x="133986" y="320271"/>
                  </a:lnTo>
                  <a:lnTo>
                    <a:pt x="81280" y="320271"/>
                  </a:lnTo>
                  <a:cubicBezTo>
                    <a:pt x="49149" y="320271"/>
                    <a:pt x="23114" y="294217"/>
                    <a:pt x="23114" y="262063"/>
                  </a:cubicBezTo>
                  <a:close/>
                  <a:moveTo>
                    <a:pt x="184024" y="520567"/>
                  </a:moveTo>
                  <a:cubicBezTo>
                    <a:pt x="182880" y="522219"/>
                    <a:pt x="180849" y="523109"/>
                    <a:pt x="178689" y="523109"/>
                  </a:cubicBezTo>
                  <a:lnTo>
                    <a:pt x="93473" y="523109"/>
                  </a:lnTo>
                  <a:cubicBezTo>
                    <a:pt x="148590" y="442787"/>
                    <a:pt x="122936" y="375428"/>
                    <a:pt x="103886" y="343528"/>
                  </a:cubicBezTo>
                  <a:lnTo>
                    <a:pt x="145669" y="343528"/>
                  </a:lnTo>
                  <a:cubicBezTo>
                    <a:pt x="145669" y="343528"/>
                    <a:pt x="145669" y="343528"/>
                    <a:pt x="145669" y="343528"/>
                  </a:cubicBezTo>
                  <a:lnTo>
                    <a:pt x="178181" y="343528"/>
                  </a:lnTo>
                  <a:cubicBezTo>
                    <a:pt x="178181" y="343528"/>
                    <a:pt x="178181" y="343528"/>
                    <a:pt x="178181" y="343528"/>
                  </a:cubicBezTo>
                  <a:cubicBezTo>
                    <a:pt x="182118" y="343528"/>
                    <a:pt x="185928" y="343528"/>
                    <a:pt x="189738" y="343655"/>
                  </a:cubicBezTo>
                  <a:cubicBezTo>
                    <a:pt x="242824" y="424231"/>
                    <a:pt x="203581" y="493878"/>
                    <a:pt x="183897" y="520440"/>
                  </a:cubicBezTo>
                  <a:close/>
                  <a:moveTo>
                    <a:pt x="424688" y="427409"/>
                  </a:moveTo>
                  <a:cubicBezTo>
                    <a:pt x="418085" y="427409"/>
                    <a:pt x="411353" y="425121"/>
                    <a:pt x="409956" y="424104"/>
                  </a:cubicBezTo>
                  <a:cubicBezTo>
                    <a:pt x="406527" y="420419"/>
                    <a:pt x="402972" y="416352"/>
                    <a:pt x="399161" y="411904"/>
                  </a:cubicBezTo>
                  <a:cubicBezTo>
                    <a:pt x="369316" y="377335"/>
                    <a:pt x="324359" y="325227"/>
                    <a:pt x="199010" y="320525"/>
                  </a:cubicBezTo>
                  <a:cubicBezTo>
                    <a:pt x="199010" y="320525"/>
                    <a:pt x="199010" y="320525"/>
                    <a:pt x="198882" y="320525"/>
                  </a:cubicBezTo>
                  <a:cubicBezTo>
                    <a:pt x="198374" y="320398"/>
                    <a:pt x="197739" y="320398"/>
                    <a:pt x="197231" y="320271"/>
                  </a:cubicBezTo>
                  <a:cubicBezTo>
                    <a:pt x="196850" y="320271"/>
                    <a:pt x="196469" y="320144"/>
                    <a:pt x="196088" y="320144"/>
                  </a:cubicBezTo>
                  <a:lnTo>
                    <a:pt x="157353" y="320144"/>
                  </a:lnTo>
                  <a:lnTo>
                    <a:pt x="157353" y="130396"/>
                  </a:lnTo>
                  <a:lnTo>
                    <a:pt x="178309" y="130396"/>
                  </a:lnTo>
                  <a:cubicBezTo>
                    <a:pt x="283973" y="130396"/>
                    <a:pt x="338963" y="97352"/>
                    <a:pt x="372745" y="66088"/>
                  </a:cubicBezTo>
                  <a:lnTo>
                    <a:pt x="372745" y="334251"/>
                  </a:lnTo>
                  <a:cubicBezTo>
                    <a:pt x="372745" y="340732"/>
                    <a:pt x="377952" y="345943"/>
                    <a:pt x="384429" y="345943"/>
                  </a:cubicBezTo>
                  <a:cubicBezTo>
                    <a:pt x="390906" y="345943"/>
                    <a:pt x="396113" y="340732"/>
                    <a:pt x="396113" y="334251"/>
                  </a:cubicBezTo>
                  <a:lnTo>
                    <a:pt x="396113" y="42067"/>
                  </a:lnTo>
                  <a:cubicBezTo>
                    <a:pt x="397511" y="40542"/>
                    <a:pt x="398780" y="39017"/>
                    <a:pt x="400050" y="37619"/>
                  </a:cubicBezTo>
                  <a:cubicBezTo>
                    <a:pt x="403479" y="33679"/>
                    <a:pt x="406654" y="29994"/>
                    <a:pt x="409449" y="27070"/>
                  </a:cubicBezTo>
                  <a:cubicBezTo>
                    <a:pt x="411099" y="25800"/>
                    <a:pt x="417957" y="23639"/>
                    <a:pt x="424561" y="23512"/>
                  </a:cubicBezTo>
                  <a:lnTo>
                    <a:pt x="424561" y="4275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8581008" y="1903765"/>
              <a:ext cx="166116" cy="23384"/>
            </a:xfrm>
            <a:custGeom>
              <a:avLst/>
              <a:gdLst/>
              <a:ahLst/>
              <a:cxnLst/>
              <a:rect l="l" t="t" r="r" b="b"/>
              <a:pathLst>
                <a:path w="166116" h="23384" extrusionOk="0">
                  <a:moveTo>
                    <a:pt x="154432" y="0"/>
                  </a:moveTo>
                  <a:lnTo>
                    <a:pt x="11685" y="0"/>
                  </a:lnTo>
                  <a:cubicBezTo>
                    <a:pt x="5207" y="0"/>
                    <a:pt x="0" y="5211"/>
                    <a:pt x="0" y="11692"/>
                  </a:cubicBezTo>
                  <a:cubicBezTo>
                    <a:pt x="0" y="18174"/>
                    <a:pt x="5207" y="23385"/>
                    <a:pt x="11685" y="23385"/>
                  </a:cubicBezTo>
                  <a:lnTo>
                    <a:pt x="154432" y="23385"/>
                  </a:lnTo>
                  <a:cubicBezTo>
                    <a:pt x="160910" y="23385"/>
                    <a:pt x="166116" y="18174"/>
                    <a:pt x="166116" y="11692"/>
                  </a:cubicBezTo>
                  <a:cubicBezTo>
                    <a:pt x="166116" y="5211"/>
                    <a:pt x="160910" y="0"/>
                    <a:pt x="154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8580991" y="1795084"/>
              <a:ext cx="142275" cy="59369"/>
            </a:xfrm>
            <a:custGeom>
              <a:avLst/>
              <a:gdLst/>
              <a:ahLst/>
              <a:cxnLst/>
              <a:rect l="l" t="t" r="r" b="b"/>
              <a:pathLst>
                <a:path w="142275" h="59369" extrusionOk="0">
                  <a:moveTo>
                    <a:pt x="11702" y="59369"/>
                  </a:moveTo>
                  <a:cubicBezTo>
                    <a:pt x="12844" y="59369"/>
                    <a:pt x="13988" y="59242"/>
                    <a:pt x="15130" y="58861"/>
                  </a:cubicBezTo>
                  <a:lnTo>
                    <a:pt x="134002" y="22894"/>
                  </a:lnTo>
                  <a:cubicBezTo>
                    <a:pt x="140226" y="20988"/>
                    <a:pt x="143654" y="14506"/>
                    <a:pt x="141750" y="8279"/>
                  </a:cubicBezTo>
                  <a:cubicBezTo>
                    <a:pt x="139844" y="2051"/>
                    <a:pt x="133367" y="-1380"/>
                    <a:pt x="127144" y="526"/>
                  </a:cubicBezTo>
                  <a:lnTo>
                    <a:pt x="8273" y="36493"/>
                  </a:lnTo>
                  <a:cubicBezTo>
                    <a:pt x="2050" y="38399"/>
                    <a:pt x="-1379" y="44881"/>
                    <a:pt x="526" y="51109"/>
                  </a:cubicBezTo>
                  <a:cubicBezTo>
                    <a:pt x="2050" y="56192"/>
                    <a:pt x="6749" y="59369"/>
                    <a:pt x="11702" y="593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8580930" y="1975874"/>
              <a:ext cx="130204" cy="57778"/>
            </a:xfrm>
            <a:custGeom>
              <a:avLst/>
              <a:gdLst/>
              <a:ahLst/>
              <a:cxnLst/>
              <a:rect l="l" t="t" r="r" b="b"/>
              <a:pathLst>
                <a:path w="130204" h="57778" extrusionOk="0">
                  <a:moveTo>
                    <a:pt x="122126" y="35029"/>
                  </a:moveTo>
                  <a:lnTo>
                    <a:pt x="15318" y="587"/>
                  </a:lnTo>
                  <a:cubicBezTo>
                    <a:pt x="9223" y="-1447"/>
                    <a:pt x="2618" y="1985"/>
                    <a:pt x="587" y="8085"/>
                  </a:cubicBezTo>
                  <a:cubicBezTo>
                    <a:pt x="-1446" y="14186"/>
                    <a:pt x="1983" y="20794"/>
                    <a:pt x="8079" y="22828"/>
                  </a:cubicBezTo>
                  <a:lnTo>
                    <a:pt x="114887" y="57270"/>
                  </a:lnTo>
                  <a:cubicBezTo>
                    <a:pt x="116029" y="57651"/>
                    <a:pt x="117300" y="57778"/>
                    <a:pt x="118442" y="57778"/>
                  </a:cubicBezTo>
                  <a:cubicBezTo>
                    <a:pt x="123395" y="57778"/>
                    <a:pt x="127967" y="54601"/>
                    <a:pt x="129618" y="49644"/>
                  </a:cubicBezTo>
                  <a:cubicBezTo>
                    <a:pt x="131651" y="43544"/>
                    <a:pt x="128222" y="36935"/>
                    <a:pt x="122126" y="349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6"/>
          <p:cNvGrpSpPr/>
          <p:nvPr/>
        </p:nvGrpSpPr>
        <p:grpSpPr>
          <a:xfrm>
            <a:off x="9817597" y="2869266"/>
            <a:ext cx="392270" cy="531660"/>
            <a:chOff x="10724515" y="2842717"/>
            <a:chExt cx="483107" cy="654775"/>
          </a:xfrm>
          <a:solidFill>
            <a:srgbClr val="0F70B7"/>
          </a:solidFill>
        </p:grpSpPr>
        <p:sp>
          <p:nvSpPr>
            <p:cNvPr id="158" name="Google Shape;158;p26"/>
            <p:cNvSpPr/>
            <p:nvPr/>
          </p:nvSpPr>
          <p:spPr>
            <a:xfrm>
              <a:off x="10871684" y="3012495"/>
              <a:ext cx="188635" cy="159516"/>
            </a:xfrm>
            <a:custGeom>
              <a:avLst/>
              <a:gdLst/>
              <a:ahLst/>
              <a:cxnLst/>
              <a:rect l="l" t="t" r="r" b="b"/>
              <a:pathLst>
                <a:path w="188635" h="159516" extrusionOk="0">
                  <a:moveTo>
                    <a:pt x="184174" y="2558"/>
                  </a:moveTo>
                  <a:cubicBezTo>
                    <a:pt x="179094" y="-1509"/>
                    <a:pt x="171728" y="-619"/>
                    <a:pt x="167791" y="4464"/>
                  </a:cubicBezTo>
                  <a:lnTo>
                    <a:pt x="67842" y="130793"/>
                  </a:lnTo>
                  <a:lnTo>
                    <a:pt x="19455" y="88091"/>
                  </a:lnTo>
                  <a:cubicBezTo>
                    <a:pt x="14629" y="83770"/>
                    <a:pt x="7263" y="84278"/>
                    <a:pt x="2945" y="89107"/>
                  </a:cubicBezTo>
                  <a:cubicBezTo>
                    <a:pt x="-1373" y="93937"/>
                    <a:pt x="-865" y="101308"/>
                    <a:pt x="3961" y="105629"/>
                  </a:cubicBezTo>
                  <a:lnTo>
                    <a:pt x="61619" y="156593"/>
                  </a:lnTo>
                  <a:cubicBezTo>
                    <a:pt x="63778" y="158499"/>
                    <a:pt x="66572" y="159516"/>
                    <a:pt x="69366" y="159516"/>
                  </a:cubicBezTo>
                  <a:cubicBezTo>
                    <a:pt x="69747" y="159516"/>
                    <a:pt x="70001" y="159516"/>
                    <a:pt x="70382" y="159516"/>
                  </a:cubicBezTo>
                  <a:cubicBezTo>
                    <a:pt x="73557" y="159262"/>
                    <a:pt x="76478" y="157610"/>
                    <a:pt x="78510" y="155068"/>
                  </a:cubicBezTo>
                  <a:lnTo>
                    <a:pt x="186079" y="19080"/>
                  </a:lnTo>
                  <a:cubicBezTo>
                    <a:pt x="190143" y="13996"/>
                    <a:pt x="189254" y="6625"/>
                    <a:pt x="184174" y="26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0803001" y="2921386"/>
              <a:ext cx="326135" cy="326371"/>
            </a:xfrm>
            <a:custGeom>
              <a:avLst/>
              <a:gdLst/>
              <a:ahLst/>
              <a:cxnLst/>
              <a:rect l="l" t="t" r="r" b="b"/>
              <a:pathLst>
                <a:path w="326135" h="326371" extrusionOk="0">
                  <a:moveTo>
                    <a:pt x="163068" y="0"/>
                  </a:moveTo>
                  <a:cubicBezTo>
                    <a:pt x="73152" y="0"/>
                    <a:pt x="0" y="73205"/>
                    <a:pt x="0" y="163186"/>
                  </a:cubicBezTo>
                  <a:cubicBezTo>
                    <a:pt x="0" y="253166"/>
                    <a:pt x="73152" y="326371"/>
                    <a:pt x="163068" y="326371"/>
                  </a:cubicBezTo>
                  <a:cubicBezTo>
                    <a:pt x="252984" y="326371"/>
                    <a:pt x="326136" y="253166"/>
                    <a:pt x="326136" y="163186"/>
                  </a:cubicBezTo>
                  <a:cubicBezTo>
                    <a:pt x="326136" y="73205"/>
                    <a:pt x="252984" y="0"/>
                    <a:pt x="163068" y="0"/>
                  </a:cubicBezTo>
                  <a:close/>
                  <a:moveTo>
                    <a:pt x="163068" y="302859"/>
                  </a:moveTo>
                  <a:cubicBezTo>
                    <a:pt x="86106" y="302859"/>
                    <a:pt x="23495" y="240203"/>
                    <a:pt x="23495" y="163186"/>
                  </a:cubicBezTo>
                  <a:cubicBezTo>
                    <a:pt x="23495" y="86168"/>
                    <a:pt x="86106" y="23512"/>
                    <a:pt x="163068" y="23512"/>
                  </a:cubicBezTo>
                  <a:cubicBezTo>
                    <a:pt x="240030" y="23512"/>
                    <a:pt x="302641" y="86168"/>
                    <a:pt x="302641" y="163186"/>
                  </a:cubicBezTo>
                  <a:cubicBezTo>
                    <a:pt x="302641" y="240203"/>
                    <a:pt x="240030" y="302859"/>
                    <a:pt x="163068" y="3028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10724515" y="2842717"/>
              <a:ext cx="483107" cy="654775"/>
            </a:xfrm>
            <a:custGeom>
              <a:avLst/>
              <a:gdLst/>
              <a:ahLst/>
              <a:cxnLst/>
              <a:rect l="l" t="t" r="r" b="b"/>
              <a:pathLst>
                <a:path w="483107" h="654775" extrusionOk="0">
                  <a:moveTo>
                    <a:pt x="401193" y="422961"/>
                  </a:moveTo>
                  <a:cubicBezTo>
                    <a:pt x="451358" y="378606"/>
                    <a:pt x="483108" y="313916"/>
                    <a:pt x="483108" y="241728"/>
                  </a:cubicBezTo>
                  <a:cubicBezTo>
                    <a:pt x="483108" y="108409"/>
                    <a:pt x="374777" y="0"/>
                    <a:pt x="241553" y="0"/>
                  </a:cubicBezTo>
                  <a:cubicBezTo>
                    <a:pt x="108331" y="0"/>
                    <a:pt x="0" y="108409"/>
                    <a:pt x="0" y="241728"/>
                  </a:cubicBezTo>
                  <a:cubicBezTo>
                    <a:pt x="0" y="314933"/>
                    <a:pt x="32766" y="380639"/>
                    <a:pt x="84328" y="424994"/>
                  </a:cubicBezTo>
                  <a:lnTo>
                    <a:pt x="5080" y="567591"/>
                  </a:lnTo>
                  <a:cubicBezTo>
                    <a:pt x="2921" y="571403"/>
                    <a:pt x="3175" y="576233"/>
                    <a:pt x="5588" y="579919"/>
                  </a:cubicBezTo>
                  <a:cubicBezTo>
                    <a:pt x="8128" y="583604"/>
                    <a:pt x="12446" y="585511"/>
                    <a:pt x="16764" y="584875"/>
                  </a:cubicBezTo>
                  <a:lnTo>
                    <a:pt x="93599" y="574327"/>
                  </a:lnTo>
                  <a:lnTo>
                    <a:pt x="128778" y="647404"/>
                  </a:lnTo>
                  <a:cubicBezTo>
                    <a:pt x="130683" y="651344"/>
                    <a:pt x="134620" y="653886"/>
                    <a:pt x="138938" y="654013"/>
                  </a:cubicBezTo>
                  <a:cubicBezTo>
                    <a:pt x="138938" y="654013"/>
                    <a:pt x="139192" y="654013"/>
                    <a:pt x="139319" y="654013"/>
                  </a:cubicBezTo>
                  <a:cubicBezTo>
                    <a:pt x="143510" y="654013"/>
                    <a:pt x="147447" y="651725"/>
                    <a:pt x="149478" y="648040"/>
                  </a:cubicBezTo>
                  <a:lnTo>
                    <a:pt x="241046" y="483329"/>
                  </a:lnTo>
                  <a:cubicBezTo>
                    <a:pt x="241046" y="483329"/>
                    <a:pt x="241300" y="483329"/>
                    <a:pt x="241427" y="483329"/>
                  </a:cubicBezTo>
                  <a:cubicBezTo>
                    <a:pt x="242951" y="483329"/>
                    <a:pt x="244475" y="483329"/>
                    <a:pt x="245999" y="483329"/>
                  </a:cubicBezTo>
                  <a:lnTo>
                    <a:pt x="330835" y="648421"/>
                  </a:lnTo>
                  <a:cubicBezTo>
                    <a:pt x="332867" y="652361"/>
                    <a:pt x="336803" y="654775"/>
                    <a:pt x="341249" y="654775"/>
                  </a:cubicBezTo>
                  <a:lnTo>
                    <a:pt x="341376" y="654775"/>
                  </a:lnTo>
                  <a:cubicBezTo>
                    <a:pt x="345821" y="654775"/>
                    <a:pt x="349885" y="652234"/>
                    <a:pt x="351790" y="648167"/>
                  </a:cubicBezTo>
                  <a:lnTo>
                    <a:pt x="385699" y="578266"/>
                  </a:lnTo>
                  <a:lnTo>
                    <a:pt x="465963" y="589577"/>
                  </a:lnTo>
                  <a:cubicBezTo>
                    <a:pt x="470408" y="590213"/>
                    <a:pt x="474599" y="588307"/>
                    <a:pt x="477139" y="584748"/>
                  </a:cubicBezTo>
                  <a:cubicBezTo>
                    <a:pt x="479678" y="581190"/>
                    <a:pt x="480060" y="576487"/>
                    <a:pt x="478028" y="572674"/>
                  </a:cubicBezTo>
                  <a:lnTo>
                    <a:pt x="401066" y="422961"/>
                  </a:lnTo>
                  <a:close/>
                  <a:moveTo>
                    <a:pt x="140335" y="617029"/>
                  </a:moveTo>
                  <a:lnTo>
                    <a:pt x="111252" y="556661"/>
                  </a:lnTo>
                  <a:cubicBezTo>
                    <a:pt x="109093" y="552086"/>
                    <a:pt x="104140" y="549417"/>
                    <a:pt x="99187" y="550179"/>
                  </a:cubicBezTo>
                  <a:lnTo>
                    <a:pt x="37084" y="558694"/>
                  </a:lnTo>
                  <a:lnTo>
                    <a:pt x="103124" y="439737"/>
                  </a:lnTo>
                  <a:cubicBezTo>
                    <a:pt x="135636" y="462613"/>
                    <a:pt x="173863" y="477610"/>
                    <a:pt x="215265" y="482185"/>
                  </a:cubicBezTo>
                  <a:lnTo>
                    <a:pt x="140208" y="617156"/>
                  </a:lnTo>
                  <a:close/>
                  <a:moveTo>
                    <a:pt x="252349" y="459817"/>
                  </a:moveTo>
                  <a:cubicBezTo>
                    <a:pt x="248793" y="459944"/>
                    <a:pt x="245237" y="460071"/>
                    <a:pt x="241681" y="460071"/>
                  </a:cubicBezTo>
                  <a:cubicBezTo>
                    <a:pt x="121412" y="460071"/>
                    <a:pt x="23495" y="362211"/>
                    <a:pt x="23495" y="241728"/>
                  </a:cubicBezTo>
                  <a:cubicBezTo>
                    <a:pt x="23495" y="121245"/>
                    <a:pt x="121285" y="23385"/>
                    <a:pt x="241681" y="23385"/>
                  </a:cubicBezTo>
                  <a:cubicBezTo>
                    <a:pt x="362077" y="23385"/>
                    <a:pt x="459867" y="121245"/>
                    <a:pt x="459867" y="241728"/>
                  </a:cubicBezTo>
                  <a:cubicBezTo>
                    <a:pt x="459867" y="362211"/>
                    <a:pt x="367919" y="453971"/>
                    <a:pt x="252730" y="459690"/>
                  </a:cubicBezTo>
                  <a:cubicBezTo>
                    <a:pt x="252730" y="459690"/>
                    <a:pt x="252603" y="459690"/>
                    <a:pt x="252476" y="459690"/>
                  </a:cubicBezTo>
                  <a:close/>
                  <a:moveTo>
                    <a:pt x="380746" y="553992"/>
                  </a:moveTo>
                  <a:cubicBezTo>
                    <a:pt x="375793" y="553229"/>
                    <a:pt x="370840" y="555898"/>
                    <a:pt x="368553" y="560474"/>
                  </a:cubicBezTo>
                  <a:lnTo>
                    <a:pt x="341122" y="616902"/>
                  </a:lnTo>
                  <a:lnTo>
                    <a:pt x="271526" y="481550"/>
                  </a:lnTo>
                  <a:cubicBezTo>
                    <a:pt x="312547" y="476466"/>
                    <a:pt x="350520" y="460961"/>
                    <a:pt x="382524" y="437830"/>
                  </a:cubicBezTo>
                  <a:lnTo>
                    <a:pt x="447040" y="563270"/>
                  </a:lnTo>
                  <a:lnTo>
                    <a:pt x="380746" y="5539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9759849" y="1927004"/>
            <a:ext cx="507663" cy="456419"/>
            <a:chOff x="10653394" y="1682258"/>
            <a:chExt cx="625221" cy="562111"/>
          </a:xfrm>
          <a:solidFill>
            <a:srgbClr val="0F70B7"/>
          </a:solidFill>
        </p:grpSpPr>
        <p:sp>
          <p:nvSpPr>
            <p:cNvPr id="162" name="Google Shape;162;p26"/>
            <p:cNvSpPr/>
            <p:nvPr/>
          </p:nvSpPr>
          <p:spPr>
            <a:xfrm>
              <a:off x="10653394" y="2073686"/>
              <a:ext cx="173482" cy="170683"/>
            </a:xfrm>
            <a:custGeom>
              <a:avLst/>
              <a:gdLst/>
              <a:ahLst/>
              <a:cxnLst/>
              <a:rect l="l" t="t" r="r" b="b"/>
              <a:pathLst>
                <a:path w="173482" h="170683" extrusionOk="0">
                  <a:moveTo>
                    <a:pt x="162052" y="170684"/>
                  </a:moveTo>
                  <a:lnTo>
                    <a:pt x="11430" y="170684"/>
                  </a:lnTo>
                  <a:cubicBezTo>
                    <a:pt x="5080" y="170684"/>
                    <a:pt x="0" y="165600"/>
                    <a:pt x="0" y="159246"/>
                  </a:cubicBezTo>
                  <a:lnTo>
                    <a:pt x="0" y="11438"/>
                  </a:lnTo>
                  <a:cubicBezTo>
                    <a:pt x="0" y="5084"/>
                    <a:pt x="5080" y="0"/>
                    <a:pt x="11430" y="0"/>
                  </a:cubicBezTo>
                  <a:lnTo>
                    <a:pt x="162052" y="0"/>
                  </a:lnTo>
                  <a:cubicBezTo>
                    <a:pt x="168402" y="0"/>
                    <a:pt x="173482" y="5084"/>
                    <a:pt x="173482" y="11438"/>
                  </a:cubicBezTo>
                  <a:lnTo>
                    <a:pt x="173482" y="159246"/>
                  </a:lnTo>
                  <a:cubicBezTo>
                    <a:pt x="173482" y="165600"/>
                    <a:pt x="168402" y="170684"/>
                    <a:pt x="162052" y="170684"/>
                  </a:cubicBezTo>
                  <a:close/>
                  <a:moveTo>
                    <a:pt x="22861" y="147807"/>
                  </a:moveTo>
                  <a:lnTo>
                    <a:pt x="150623" y="147807"/>
                  </a:lnTo>
                  <a:lnTo>
                    <a:pt x="150623" y="22876"/>
                  </a:lnTo>
                  <a:lnTo>
                    <a:pt x="22861" y="22876"/>
                  </a:lnTo>
                  <a:lnTo>
                    <a:pt x="22861" y="147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0804017" y="1967946"/>
              <a:ext cx="173481" cy="276423"/>
            </a:xfrm>
            <a:custGeom>
              <a:avLst/>
              <a:gdLst/>
              <a:ahLst/>
              <a:cxnLst/>
              <a:rect l="l" t="t" r="r" b="b"/>
              <a:pathLst>
                <a:path w="173481" h="276423" extrusionOk="0">
                  <a:moveTo>
                    <a:pt x="162051" y="276424"/>
                  </a:moveTo>
                  <a:lnTo>
                    <a:pt x="11430" y="276424"/>
                  </a:lnTo>
                  <a:cubicBezTo>
                    <a:pt x="5080" y="276424"/>
                    <a:pt x="0" y="271340"/>
                    <a:pt x="0" y="264986"/>
                  </a:cubicBezTo>
                  <a:lnTo>
                    <a:pt x="0" y="11438"/>
                  </a:lnTo>
                  <a:cubicBezTo>
                    <a:pt x="0" y="5084"/>
                    <a:pt x="5080" y="0"/>
                    <a:pt x="11430" y="0"/>
                  </a:cubicBezTo>
                  <a:lnTo>
                    <a:pt x="162051" y="0"/>
                  </a:lnTo>
                  <a:cubicBezTo>
                    <a:pt x="168401" y="0"/>
                    <a:pt x="173482" y="5084"/>
                    <a:pt x="173482" y="11438"/>
                  </a:cubicBezTo>
                  <a:lnTo>
                    <a:pt x="173482" y="264986"/>
                  </a:lnTo>
                  <a:cubicBezTo>
                    <a:pt x="173482" y="271340"/>
                    <a:pt x="168401" y="276424"/>
                    <a:pt x="162051" y="276424"/>
                  </a:cubicBezTo>
                  <a:close/>
                  <a:moveTo>
                    <a:pt x="22860" y="253548"/>
                  </a:moveTo>
                  <a:lnTo>
                    <a:pt x="150622" y="253548"/>
                  </a:lnTo>
                  <a:lnTo>
                    <a:pt x="150622" y="22876"/>
                  </a:lnTo>
                  <a:lnTo>
                    <a:pt x="22860" y="22876"/>
                  </a:lnTo>
                  <a:lnTo>
                    <a:pt x="22860" y="2535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1105133" y="1880634"/>
              <a:ext cx="173482" cy="363735"/>
            </a:xfrm>
            <a:custGeom>
              <a:avLst/>
              <a:gdLst/>
              <a:ahLst/>
              <a:cxnLst/>
              <a:rect l="l" t="t" r="r" b="b"/>
              <a:pathLst>
                <a:path w="173482" h="363735" extrusionOk="0">
                  <a:moveTo>
                    <a:pt x="162052" y="363736"/>
                  </a:moveTo>
                  <a:lnTo>
                    <a:pt x="11430" y="363736"/>
                  </a:lnTo>
                  <a:cubicBezTo>
                    <a:pt x="5080" y="363736"/>
                    <a:pt x="0" y="358652"/>
                    <a:pt x="0" y="352298"/>
                  </a:cubicBezTo>
                  <a:lnTo>
                    <a:pt x="0" y="11438"/>
                  </a:lnTo>
                  <a:cubicBezTo>
                    <a:pt x="0" y="5084"/>
                    <a:pt x="5080" y="0"/>
                    <a:pt x="11430" y="0"/>
                  </a:cubicBezTo>
                  <a:lnTo>
                    <a:pt x="162052" y="0"/>
                  </a:lnTo>
                  <a:cubicBezTo>
                    <a:pt x="168402" y="0"/>
                    <a:pt x="173482" y="5084"/>
                    <a:pt x="173482" y="11438"/>
                  </a:cubicBezTo>
                  <a:lnTo>
                    <a:pt x="173482" y="352298"/>
                  </a:lnTo>
                  <a:cubicBezTo>
                    <a:pt x="173482" y="358652"/>
                    <a:pt x="168402" y="363736"/>
                    <a:pt x="162052" y="363736"/>
                  </a:cubicBezTo>
                  <a:close/>
                  <a:moveTo>
                    <a:pt x="22860" y="340859"/>
                  </a:moveTo>
                  <a:lnTo>
                    <a:pt x="150623" y="340859"/>
                  </a:lnTo>
                  <a:lnTo>
                    <a:pt x="150623" y="22876"/>
                  </a:lnTo>
                  <a:lnTo>
                    <a:pt x="22860" y="22876"/>
                  </a:lnTo>
                  <a:lnTo>
                    <a:pt x="22860" y="3408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10954639" y="2025010"/>
              <a:ext cx="173481" cy="219359"/>
            </a:xfrm>
            <a:custGeom>
              <a:avLst/>
              <a:gdLst/>
              <a:ahLst/>
              <a:cxnLst/>
              <a:rect l="l" t="t" r="r" b="b"/>
              <a:pathLst>
                <a:path w="173481" h="219359" extrusionOk="0">
                  <a:moveTo>
                    <a:pt x="162052" y="219360"/>
                  </a:moveTo>
                  <a:lnTo>
                    <a:pt x="11430" y="219360"/>
                  </a:lnTo>
                  <a:cubicBezTo>
                    <a:pt x="5080" y="219360"/>
                    <a:pt x="0" y="214276"/>
                    <a:pt x="0" y="207922"/>
                  </a:cubicBezTo>
                  <a:lnTo>
                    <a:pt x="0" y="11438"/>
                  </a:lnTo>
                  <a:cubicBezTo>
                    <a:pt x="0" y="5084"/>
                    <a:pt x="5080" y="0"/>
                    <a:pt x="11430" y="0"/>
                  </a:cubicBezTo>
                  <a:lnTo>
                    <a:pt x="162052" y="0"/>
                  </a:lnTo>
                  <a:cubicBezTo>
                    <a:pt x="168402" y="0"/>
                    <a:pt x="173482" y="5084"/>
                    <a:pt x="173482" y="11438"/>
                  </a:cubicBezTo>
                  <a:lnTo>
                    <a:pt x="173482" y="207922"/>
                  </a:lnTo>
                  <a:cubicBezTo>
                    <a:pt x="173482" y="214276"/>
                    <a:pt x="168402" y="219360"/>
                    <a:pt x="162052" y="219360"/>
                  </a:cubicBezTo>
                  <a:close/>
                  <a:moveTo>
                    <a:pt x="22860" y="196483"/>
                  </a:moveTo>
                  <a:lnTo>
                    <a:pt x="150622" y="196483"/>
                  </a:lnTo>
                  <a:lnTo>
                    <a:pt x="150622" y="22876"/>
                  </a:lnTo>
                  <a:lnTo>
                    <a:pt x="22860" y="22876"/>
                  </a:lnTo>
                  <a:lnTo>
                    <a:pt x="22860" y="196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10687670" y="1682258"/>
              <a:ext cx="515634" cy="207018"/>
            </a:xfrm>
            <a:custGeom>
              <a:avLst/>
              <a:gdLst/>
              <a:ahLst/>
              <a:cxnLst/>
              <a:rect l="l" t="t" r="r" b="b"/>
              <a:pathLst>
                <a:path w="515634" h="207018" extrusionOk="0">
                  <a:moveTo>
                    <a:pt x="515635" y="23244"/>
                  </a:moveTo>
                  <a:cubicBezTo>
                    <a:pt x="515635" y="22100"/>
                    <a:pt x="515381" y="20829"/>
                    <a:pt x="514999" y="19685"/>
                  </a:cubicBezTo>
                  <a:cubicBezTo>
                    <a:pt x="514999" y="19431"/>
                    <a:pt x="514873" y="19304"/>
                    <a:pt x="514746" y="19050"/>
                  </a:cubicBezTo>
                  <a:cubicBezTo>
                    <a:pt x="514364" y="18033"/>
                    <a:pt x="513857" y="17144"/>
                    <a:pt x="513095" y="16254"/>
                  </a:cubicBezTo>
                  <a:cubicBezTo>
                    <a:pt x="513095" y="16254"/>
                    <a:pt x="512968" y="16254"/>
                    <a:pt x="512840" y="16000"/>
                  </a:cubicBezTo>
                  <a:cubicBezTo>
                    <a:pt x="512840" y="16000"/>
                    <a:pt x="512586" y="15746"/>
                    <a:pt x="512460" y="15619"/>
                  </a:cubicBezTo>
                  <a:cubicBezTo>
                    <a:pt x="511571" y="14729"/>
                    <a:pt x="510682" y="13966"/>
                    <a:pt x="509665" y="13331"/>
                  </a:cubicBezTo>
                  <a:cubicBezTo>
                    <a:pt x="509665" y="13331"/>
                    <a:pt x="509665" y="13331"/>
                    <a:pt x="509665" y="13331"/>
                  </a:cubicBezTo>
                  <a:cubicBezTo>
                    <a:pt x="508523" y="12695"/>
                    <a:pt x="507252" y="12314"/>
                    <a:pt x="505983" y="12060"/>
                  </a:cubicBezTo>
                  <a:cubicBezTo>
                    <a:pt x="505983" y="12060"/>
                    <a:pt x="505856" y="12060"/>
                    <a:pt x="505729" y="12060"/>
                  </a:cubicBezTo>
                  <a:lnTo>
                    <a:pt x="419369" y="113"/>
                  </a:lnTo>
                  <a:cubicBezTo>
                    <a:pt x="413146" y="-776"/>
                    <a:pt x="407304" y="3672"/>
                    <a:pt x="406414" y="9899"/>
                  </a:cubicBezTo>
                  <a:cubicBezTo>
                    <a:pt x="405525" y="16127"/>
                    <a:pt x="409971" y="21973"/>
                    <a:pt x="416194" y="22863"/>
                  </a:cubicBezTo>
                  <a:lnTo>
                    <a:pt x="476392" y="31251"/>
                  </a:lnTo>
                  <a:lnTo>
                    <a:pt x="320436" y="157071"/>
                  </a:lnTo>
                  <a:lnTo>
                    <a:pt x="180609" y="90094"/>
                  </a:lnTo>
                  <a:cubicBezTo>
                    <a:pt x="177180" y="88442"/>
                    <a:pt x="173243" y="88569"/>
                    <a:pt x="169940" y="90475"/>
                  </a:cubicBezTo>
                  <a:lnTo>
                    <a:pt x="5730" y="185667"/>
                  </a:lnTo>
                  <a:cubicBezTo>
                    <a:pt x="269" y="188844"/>
                    <a:pt x="-1637" y="195834"/>
                    <a:pt x="1538" y="201299"/>
                  </a:cubicBezTo>
                  <a:cubicBezTo>
                    <a:pt x="3698" y="204985"/>
                    <a:pt x="7508" y="207018"/>
                    <a:pt x="11445" y="207018"/>
                  </a:cubicBezTo>
                  <a:cubicBezTo>
                    <a:pt x="13349" y="207018"/>
                    <a:pt x="15382" y="206510"/>
                    <a:pt x="17160" y="205493"/>
                  </a:cubicBezTo>
                  <a:lnTo>
                    <a:pt x="176163" y="113352"/>
                  </a:lnTo>
                  <a:lnTo>
                    <a:pt x="317007" y="180837"/>
                  </a:lnTo>
                  <a:cubicBezTo>
                    <a:pt x="320944" y="182744"/>
                    <a:pt x="325643" y="182235"/>
                    <a:pt x="329072" y="179439"/>
                  </a:cubicBezTo>
                  <a:lnTo>
                    <a:pt x="492521" y="47518"/>
                  </a:lnTo>
                  <a:lnTo>
                    <a:pt x="492521" y="113479"/>
                  </a:lnTo>
                  <a:cubicBezTo>
                    <a:pt x="492521" y="119834"/>
                    <a:pt x="497600" y="124917"/>
                    <a:pt x="503950" y="124917"/>
                  </a:cubicBezTo>
                  <a:cubicBezTo>
                    <a:pt x="510300" y="124917"/>
                    <a:pt x="515381" y="119834"/>
                    <a:pt x="515381" y="113479"/>
                  </a:cubicBezTo>
                  <a:lnTo>
                    <a:pt x="515381" y="23498"/>
                  </a:lnTo>
                  <a:cubicBezTo>
                    <a:pt x="515381" y="23498"/>
                    <a:pt x="515381" y="23371"/>
                    <a:pt x="515381" y="23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26"/>
          <p:cNvGrpSpPr/>
          <p:nvPr/>
        </p:nvGrpSpPr>
        <p:grpSpPr>
          <a:xfrm>
            <a:off x="8804952" y="2874013"/>
            <a:ext cx="521996" cy="522373"/>
            <a:chOff x="9477375" y="2848563"/>
            <a:chExt cx="642873" cy="643337"/>
          </a:xfrm>
          <a:solidFill>
            <a:srgbClr val="0F70B7"/>
          </a:solidFill>
        </p:grpSpPr>
        <p:sp>
          <p:nvSpPr>
            <p:cNvPr id="168" name="Google Shape;168;p26"/>
            <p:cNvSpPr/>
            <p:nvPr/>
          </p:nvSpPr>
          <p:spPr>
            <a:xfrm>
              <a:off x="9725152" y="3096391"/>
              <a:ext cx="147573" cy="147680"/>
            </a:xfrm>
            <a:custGeom>
              <a:avLst/>
              <a:gdLst/>
              <a:ahLst/>
              <a:cxnLst/>
              <a:rect l="l" t="t" r="r" b="b"/>
              <a:pathLst>
                <a:path w="147573" h="147680" extrusionOk="0">
                  <a:moveTo>
                    <a:pt x="73787" y="0"/>
                  </a:moveTo>
                  <a:cubicBezTo>
                    <a:pt x="33147" y="0"/>
                    <a:pt x="0" y="33171"/>
                    <a:pt x="0" y="73840"/>
                  </a:cubicBezTo>
                  <a:cubicBezTo>
                    <a:pt x="0" y="114509"/>
                    <a:pt x="33147" y="147680"/>
                    <a:pt x="73787" y="147680"/>
                  </a:cubicBezTo>
                  <a:cubicBezTo>
                    <a:pt x="114427" y="147680"/>
                    <a:pt x="147574" y="114509"/>
                    <a:pt x="147574" y="73840"/>
                  </a:cubicBezTo>
                  <a:cubicBezTo>
                    <a:pt x="147574" y="33171"/>
                    <a:pt x="114427" y="0"/>
                    <a:pt x="73787" y="0"/>
                  </a:cubicBezTo>
                  <a:close/>
                  <a:moveTo>
                    <a:pt x="73787" y="124295"/>
                  </a:moveTo>
                  <a:cubicBezTo>
                    <a:pt x="45974" y="124295"/>
                    <a:pt x="23368" y="101673"/>
                    <a:pt x="23368" y="73840"/>
                  </a:cubicBezTo>
                  <a:cubicBezTo>
                    <a:pt x="23368" y="46007"/>
                    <a:pt x="45974" y="23385"/>
                    <a:pt x="73787" y="23385"/>
                  </a:cubicBezTo>
                  <a:cubicBezTo>
                    <a:pt x="101600" y="23385"/>
                    <a:pt x="124206" y="46007"/>
                    <a:pt x="124206" y="73840"/>
                  </a:cubicBezTo>
                  <a:cubicBezTo>
                    <a:pt x="124206" y="101673"/>
                    <a:pt x="101600" y="124295"/>
                    <a:pt x="73787" y="1242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9477375" y="2848563"/>
              <a:ext cx="642873" cy="643337"/>
            </a:xfrm>
            <a:custGeom>
              <a:avLst/>
              <a:gdLst/>
              <a:ahLst/>
              <a:cxnLst/>
              <a:rect l="l" t="t" r="r" b="b"/>
              <a:pathLst>
                <a:path w="642873" h="643337" extrusionOk="0">
                  <a:moveTo>
                    <a:pt x="631190" y="309976"/>
                  </a:moveTo>
                  <a:lnTo>
                    <a:pt x="604774" y="309976"/>
                  </a:lnTo>
                  <a:cubicBezTo>
                    <a:pt x="598805" y="162804"/>
                    <a:pt x="480314" y="44101"/>
                    <a:pt x="333121" y="38127"/>
                  </a:cubicBezTo>
                  <a:lnTo>
                    <a:pt x="333121" y="11692"/>
                  </a:lnTo>
                  <a:cubicBezTo>
                    <a:pt x="333121" y="5211"/>
                    <a:pt x="327914" y="0"/>
                    <a:pt x="321437" y="0"/>
                  </a:cubicBezTo>
                  <a:cubicBezTo>
                    <a:pt x="314960" y="0"/>
                    <a:pt x="309753" y="5211"/>
                    <a:pt x="309753" y="11692"/>
                  </a:cubicBezTo>
                  <a:lnTo>
                    <a:pt x="309753" y="38127"/>
                  </a:lnTo>
                  <a:cubicBezTo>
                    <a:pt x="162687" y="44101"/>
                    <a:pt x="44069" y="162804"/>
                    <a:pt x="38100" y="309976"/>
                  </a:cubicBezTo>
                  <a:lnTo>
                    <a:pt x="11684" y="309976"/>
                  </a:lnTo>
                  <a:cubicBezTo>
                    <a:pt x="5207" y="309976"/>
                    <a:pt x="0" y="315187"/>
                    <a:pt x="0" y="321669"/>
                  </a:cubicBezTo>
                  <a:cubicBezTo>
                    <a:pt x="0" y="328150"/>
                    <a:pt x="5207" y="333361"/>
                    <a:pt x="11684" y="333361"/>
                  </a:cubicBezTo>
                  <a:lnTo>
                    <a:pt x="38100" y="333361"/>
                  </a:lnTo>
                  <a:cubicBezTo>
                    <a:pt x="44069" y="480533"/>
                    <a:pt x="162687" y="599109"/>
                    <a:pt x="309753" y="605210"/>
                  </a:cubicBezTo>
                  <a:lnTo>
                    <a:pt x="309753" y="631645"/>
                  </a:lnTo>
                  <a:cubicBezTo>
                    <a:pt x="309753" y="638126"/>
                    <a:pt x="314960" y="643337"/>
                    <a:pt x="321437" y="643337"/>
                  </a:cubicBezTo>
                  <a:cubicBezTo>
                    <a:pt x="327914" y="643337"/>
                    <a:pt x="333121" y="638126"/>
                    <a:pt x="333121" y="631645"/>
                  </a:cubicBezTo>
                  <a:lnTo>
                    <a:pt x="333121" y="605210"/>
                  </a:lnTo>
                  <a:cubicBezTo>
                    <a:pt x="480187" y="599236"/>
                    <a:pt x="598678" y="480660"/>
                    <a:pt x="604774" y="333361"/>
                  </a:cubicBezTo>
                  <a:lnTo>
                    <a:pt x="631190" y="333361"/>
                  </a:lnTo>
                  <a:cubicBezTo>
                    <a:pt x="637667" y="333361"/>
                    <a:pt x="642874" y="328150"/>
                    <a:pt x="642874" y="321669"/>
                  </a:cubicBezTo>
                  <a:cubicBezTo>
                    <a:pt x="642874" y="315187"/>
                    <a:pt x="637667" y="309976"/>
                    <a:pt x="631190" y="309976"/>
                  </a:cubicBezTo>
                  <a:close/>
                  <a:moveTo>
                    <a:pt x="581406" y="309976"/>
                  </a:moveTo>
                  <a:lnTo>
                    <a:pt x="490093" y="309976"/>
                  </a:lnTo>
                  <a:cubicBezTo>
                    <a:pt x="484378" y="225969"/>
                    <a:pt x="417068" y="158610"/>
                    <a:pt x="333121" y="152891"/>
                  </a:cubicBezTo>
                  <a:lnTo>
                    <a:pt x="333121" y="61512"/>
                  </a:lnTo>
                  <a:cubicBezTo>
                    <a:pt x="467360" y="67486"/>
                    <a:pt x="575437" y="175640"/>
                    <a:pt x="581406" y="309976"/>
                  </a:cubicBezTo>
                  <a:close/>
                  <a:moveTo>
                    <a:pt x="321437" y="467443"/>
                  </a:moveTo>
                  <a:cubicBezTo>
                    <a:pt x="241173" y="467443"/>
                    <a:pt x="175768" y="402118"/>
                    <a:pt x="175768" y="321796"/>
                  </a:cubicBezTo>
                  <a:cubicBezTo>
                    <a:pt x="175768" y="321796"/>
                    <a:pt x="175768" y="321796"/>
                    <a:pt x="175768" y="321796"/>
                  </a:cubicBezTo>
                  <a:cubicBezTo>
                    <a:pt x="175768" y="321796"/>
                    <a:pt x="175768" y="321796"/>
                    <a:pt x="175768" y="321796"/>
                  </a:cubicBezTo>
                  <a:cubicBezTo>
                    <a:pt x="175768" y="241474"/>
                    <a:pt x="241173" y="176022"/>
                    <a:pt x="321437" y="176022"/>
                  </a:cubicBezTo>
                  <a:cubicBezTo>
                    <a:pt x="401701" y="176022"/>
                    <a:pt x="467106" y="241347"/>
                    <a:pt x="467106" y="321796"/>
                  </a:cubicBezTo>
                  <a:cubicBezTo>
                    <a:pt x="467106" y="321796"/>
                    <a:pt x="467106" y="321796"/>
                    <a:pt x="467106" y="321796"/>
                  </a:cubicBezTo>
                  <a:cubicBezTo>
                    <a:pt x="467106" y="321796"/>
                    <a:pt x="467106" y="321796"/>
                    <a:pt x="467106" y="321796"/>
                  </a:cubicBezTo>
                  <a:cubicBezTo>
                    <a:pt x="467106" y="402118"/>
                    <a:pt x="401701" y="467443"/>
                    <a:pt x="321437" y="467443"/>
                  </a:cubicBezTo>
                  <a:close/>
                  <a:moveTo>
                    <a:pt x="309753" y="61512"/>
                  </a:moveTo>
                  <a:lnTo>
                    <a:pt x="309753" y="152891"/>
                  </a:lnTo>
                  <a:cubicBezTo>
                    <a:pt x="225806" y="158610"/>
                    <a:pt x="158496" y="225969"/>
                    <a:pt x="152781" y="309976"/>
                  </a:cubicBezTo>
                  <a:lnTo>
                    <a:pt x="61468" y="309976"/>
                  </a:lnTo>
                  <a:cubicBezTo>
                    <a:pt x="67437" y="175640"/>
                    <a:pt x="175514" y="67486"/>
                    <a:pt x="309753" y="61512"/>
                  </a:cubicBezTo>
                  <a:close/>
                  <a:moveTo>
                    <a:pt x="61468" y="333361"/>
                  </a:moveTo>
                  <a:lnTo>
                    <a:pt x="152781" y="333361"/>
                  </a:lnTo>
                  <a:cubicBezTo>
                    <a:pt x="158496" y="417368"/>
                    <a:pt x="225806" y="484600"/>
                    <a:pt x="309753" y="490446"/>
                  </a:cubicBezTo>
                  <a:lnTo>
                    <a:pt x="309753" y="581825"/>
                  </a:lnTo>
                  <a:cubicBezTo>
                    <a:pt x="175514" y="575852"/>
                    <a:pt x="67437" y="467697"/>
                    <a:pt x="61468" y="333361"/>
                  </a:cubicBezTo>
                  <a:close/>
                  <a:moveTo>
                    <a:pt x="333121" y="581825"/>
                  </a:moveTo>
                  <a:lnTo>
                    <a:pt x="333121" y="490446"/>
                  </a:lnTo>
                  <a:cubicBezTo>
                    <a:pt x="417068" y="484727"/>
                    <a:pt x="484251" y="417368"/>
                    <a:pt x="490093" y="333361"/>
                  </a:cubicBezTo>
                  <a:lnTo>
                    <a:pt x="581406" y="333361"/>
                  </a:lnTo>
                  <a:cubicBezTo>
                    <a:pt x="575437" y="467697"/>
                    <a:pt x="467360" y="575852"/>
                    <a:pt x="333121" y="581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26"/>
          <p:cNvGrpSpPr/>
          <p:nvPr/>
        </p:nvGrpSpPr>
        <p:grpSpPr>
          <a:xfrm>
            <a:off x="8731634" y="1946909"/>
            <a:ext cx="509003" cy="416701"/>
            <a:chOff x="9387078" y="1706773"/>
            <a:chExt cx="626871" cy="513195"/>
          </a:xfrm>
          <a:solidFill>
            <a:srgbClr val="0F70B7"/>
          </a:solidFill>
        </p:grpSpPr>
        <p:sp>
          <p:nvSpPr>
            <p:cNvPr id="171" name="Google Shape;171;p26"/>
            <p:cNvSpPr/>
            <p:nvPr/>
          </p:nvSpPr>
          <p:spPr>
            <a:xfrm>
              <a:off x="9504326" y="1934343"/>
              <a:ext cx="200809" cy="169463"/>
            </a:xfrm>
            <a:custGeom>
              <a:avLst/>
              <a:gdLst/>
              <a:ahLst/>
              <a:cxnLst/>
              <a:rect l="l" t="t" r="r" b="b"/>
              <a:pathLst>
                <a:path w="200809" h="169463" extrusionOk="0">
                  <a:moveTo>
                    <a:pt x="196442" y="2465"/>
                  </a:moveTo>
                  <a:cubicBezTo>
                    <a:pt x="191489" y="-1475"/>
                    <a:pt x="184250" y="-585"/>
                    <a:pt x="180313" y="4371"/>
                  </a:cubicBezTo>
                  <a:lnTo>
                    <a:pt x="72109" y="141249"/>
                  </a:lnTo>
                  <a:lnTo>
                    <a:pt x="19150" y="94479"/>
                  </a:lnTo>
                  <a:cubicBezTo>
                    <a:pt x="14324" y="90285"/>
                    <a:pt x="7085" y="90666"/>
                    <a:pt x="2893" y="95496"/>
                  </a:cubicBezTo>
                  <a:cubicBezTo>
                    <a:pt x="-1297" y="100198"/>
                    <a:pt x="-916" y="107570"/>
                    <a:pt x="3910" y="111764"/>
                  </a:cubicBezTo>
                  <a:lnTo>
                    <a:pt x="65886" y="166540"/>
                  </a:lnTo>
                  <a:cubicBezTo>
                    <a:pt x="68044" y="168446"/>
                    <a:pt x="70712" y="169463"/>
                    <a:pt x="73505" y="169463"/>
                  </a:cubicBezTo>
                  <a:cubicBezTo>
                    <a:pt x="73887" y="169463"/>
                    <a:pt x="74141" y="169463"/>
                    <a:pt x="74522" y="169463"/>
                  </a:cubicBezTo>
                  <a:cubicBezTo>
                    <a:pt x="77697" y="169209"/>
                    <a:pt x="80617" y="167684"/>
                    <a:pt x="82523" y="165142"/>
                  </a:cubicBezTo>
                  <a:lnTo>
                    <a:pt x="198347" y="18860"/>
                  </a:lnTo>
                  <a:cubicBezTo>
                    <a:pt x="202284" y="13903"/>
                    <a:pt x="201394" y="6659"/>
                    <a:pt x="196442" y="27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9387078" y="1706773"/>
              <a:ext cx="626871" cy="513195"/>
            </a:xfrm>
            <a:custGeom>
              <a:avLst/>
              <a:gdLst/>
              <a:ahLst/>
              <a:cxnLst/>
              <a:rect l="l" t="t" r="r" b="b"/>
              <a:pathLst>
                <a:path w="626871" h="513195" extrusionOk="0">
                  <a:moveTo>
                    <a:pt x="539750" y="0"/>
                  </a:moveTo>
                  <a:lnTo>
                    <a:pt x="254889" y="0"/>
                  </a:lnTo>
                  <a:cubicBezTo>
                    <a:pt x="207010" y="0"/>
                    <a:pt x="168148" y="39017"/>
                    <a:pt x="168148" y="86931"/>
                  </a:cubicBezTo>
                  <a:lnTo>
                    <a:pt x="168148" y="141072"/>
                  </a:lnTo>
                  <a:lnTo>
                    <a:pt x="86740" y="141072"/>
                  </a:lnTo>
                  <a:cubicBezTo>
                    <a:pt x="38862" y="141072"/>
                    <a:pt x="0" y="180089"/>
                    <a:pt x="0" y="228002"/>
                  </a:cubicBezTo>
                  <a:lnTo>
                    <a:pt x="0" y="373776"/>
                  </a:lnTo>
                  <a:cubicBezTo>
                    <a:pt x="0" y="402626"/>
                    <a:pt x="14478" y="429569"/>
                    <a:pt x="38100" y="445710"/>
                  </a:cubicBezTo>
                  <a:lnTo>
                    <a:pt x="38100" y="501757"/>
                  </a:lnTo>
                  <a:cubicBezTo>
                    <a:pt x="38100" y="505824"/>
                    <a:pt x="40259" y="509637"/>
                    <a:pt x="43815" y="511670"/>
                  </a:cubicBezTo>
                  <a:cubicBezTo>
                    <a:pt x="45593" y="512687"/>
                    <a:pt x="47625" y="513195"/>
                    <a:pt x="49657" y="513195"/>
                  </a:cubicBezTo>
                  <a:cubicBezTo>
                    <a:pt x="51689" y="513195"/>
                    <a:pt x="53594" y="512687"/>
                    <a:pt x="55372" y="511670"/>
                  </a:cubicBezTo>
                  <a:lnTo>
                    <a:pt x="145542" y="460580"/>
                  </a:lnTo>
                  <a:lnTo>
                    <a:pt x="371728" y="460580"/>
                  </a:lnTo>
                  <a:cubicBezTo>
                    <a:pt x="419608" y="460580"/>
                    <a:pt x="458597" y="421563"/>
                    <a:pt x="458597" y="373649"/>
                  </a:cubicBezTo>
                  <a:lnTo>
                    <a:pt x="458597" y="319508"/>
                  </a:lnTo>
                  <a:lnTo>
                    <a:pt x="477520" y="319508"/>
                  </a:lnTo>
                  <a:lnTo>
                    <a:pt x="570230" y="371997"/>
                  </a:lnTo>
                  <a:cubicBezTo>
                    <a:pt x="572008" y="373014"/>
                    <a:pt x="573913" y="373522"/>
                    <a:pt x="575945" y="373522"/>
                  </a:cubicBezTo>
                  <a:cubicBezTo>
                    <a:pt x="577977" y="373522"/>
                    <a:pt x="580009" y="373014"/>
                    <a:pt x="581787" y="371997"/>
                  </a:cubicBezTo>
                  <a:cubicBezTo>
                    <a:pt x="585343" y="369963"/>
                    <a:pt x="587502" y="366151"/>
                    <a:pt x="587502" y="362084"/>
                  </a:cubicBezTo>
                  <a:lnTo>
                    <a:pt x="587502" y="305401"/>
                  </a:lnTo>
                  <a:cubicBezTo>
                    <a:pt x="612013" y="289387"/>
                    <a:pt x="626872" y="262190"/>
                    <a:pt x="626872" y="232705"/>
                  </a:cubicBezTo>
                  <a:lnTo>
                    <a:pt x="626872" y="86931"/>
                  </a:lnTo>
                  <a:cubicBezTo>
                    <a:pt x="626872" y="39017"/>
                    <a:pt x="587883" y="0"/>
                    <a:pt x="540131" y="0"/>
                  </a:cubicBezTo>
                  <a:close/>
                  <a:moveTo>
                    <a:pt x="435356" y="373649"/>
                  </a:moveTo>
                  <a:cubicBezTo>
                    <a:pt x="435356" y="408853"/>
                    <a:pt x="406781" y="437449"/>
                    <a:pt x="371602" y="437449"/>
                  </a:cubicBezTo>
                  <a:lnTo>
                    <a:pt x="142367" y="437449"/>
                  </a:lnTo>
                  <a:cubicBezTo>
                    <a:pt x="140335" y="437449"/>
                    <a:pt x="138430" y="437957"/>
                    <a:pt x="136652" y="438974"/>
                  </a:cubicBezTo>
                  <a:lnTo>
                    <a:pt x="60960" y="481804"/>
                  </a:lnTo>
                  <a:lnTo>
                    <a:pt x="60960" y="439101"/>
                  </a:lnTo>
                  <a:cubicBezTo>
                    <a:pt x="60960" y="434907"/>
                    <a:pt x="58801" y="431094"/>
                    <a:pt x="55118" y="429061"/>
                  </a:cubicBezTo>
                  <a:cubicBezTo>
                    <a:pt x="35178" y="417750"/>
                    <a:pt x="22860" y="396525"/>
                    <a:pt x="22860" y="373522"/>
                  </a:cubicBezTo>
                  <a:lnTo>
                    <a:pt x="22860" y="227748"/>
                  </a:lnTo>
                  <a:cubicBezTo>
                    <a:pt x="22860" y="192544"/>
                    <a:pt x="51435" y="163821"/>
                    <a:pt x="86614" y="163821"/>
                  </a:cubicBezTo>
                  <a:lnTo>
                    <a:pt x="371475" y="163821"/>
                  </a:lnTo>
                  <a:cubicBezTo>
                    <a:pt x="406653" y="163821"/>
                    <a:pt x="435228" y="192544"/>
                    <a:pt x="435228" y="227748"/>
                  </a:cubicBezTo>
                  <a:lnTo>
                    <a:pt x="435228" y="373522"/>
                  </a:lnTo>
                  <a:close/>
                  <a:moveTo>
                    <a:pt x="603504" y="232705"/>
                  </a:moveTo>
                  <a:cubicBezTo>
                    <a:pt x="603504" y="256089"/>
                    <a:pt x="590677" y="277695"/>
                    <a:pt x="570103" y="288879"/>
                  </a:cubicBezTo>
                  <a:cubicBezTo>
                    <a:pt x="569976" y="288879"/>
                    <a:pt x="569849" y="289133"/>
                    <a:pt x="569595" y="289133"/>
                  </a:cubicBezTo>
                  <a:cubicBezTo>
                    <a:pt x="569214" y="289387"/>
                    <a:pt x="568960" y="289514"/>
                    <a:pt x="568706" y="289769"/>
                  </a:cubicBezTo>
                  <a:cubicBezTo>
                    <a:pt x="568452" y="290023"/>
                    <a:pt x="568071" y="290277"/>
                    <a:pt x="567817" y="290531"/>
                  </a:cubicBezTo>
                  <a:cubicBezTo>
                    <a:pt x="567563" y="290785"/>
                    <a:pt x="567309" y="291040"/>
                    <a:pt x="567055" y="291294"/>
                  </a:cubicBezTo>
                  <a:cubicBezTo>
                    <a:pt x="566801" y="291548"/>
                    <a:pt x="566547" y="291929"/>
                    <a:pt x="566293" y="292183"/>
                  </a:cubicBezTo>
                  <a:cubicBezTo>
                    <a:pt x="566039" y="292438"/>
                    <a:pt x="565912" y="292819"/>
                    <a:pt x="565785" y="293073"/>
                  </a:cubicBezTo>
                  <a:cubicBezTo>
                    <a:pt x="565531" y="293454"/>
                    <a:pt x="565404" y="293708"/>
                    <a:pt x="565277" y="294090"/>
                  </a:cubicBezTo>
                  <a:cubicBezTo>
                    <a:pt x="565150" y="294471"/>
                    <a:pt x="565023" y="294725"/>
                    <a:pt x="564896" y="295106"/>
                  </a:cubicBezTo>
                  <a:cubicBezTo>
                    <a:pt x="564769" y="295488"/>
                    <a:pt x="564642" y="295869"/>
                    <a:pt x="564515" y="296250"/>
                  </a:cubicBezTo>
                  <a:cubicBezTo>
                    <a:pt x="564515" y="296632"/>
                    <a:pt x="564388" y="296886"/>
                    <a:pt x="564261" y="297267"/>
                  </a:cubicBezTo>
                  <a:cubicBezTo>
                    <a:pt x="564261" y="297648"/>
                    <a:pt x="564261" y="298030"/>
                    <a:pt x="564261" y="298538"/>
                  </a:cubicBezTo>
                  <a:cubicBezTo>
                    <a:pt x="564261" y="298665"/>
                    <a:pt x="564261" y="298919"/>
                    <a:pt x="564261" y="299046"/>
                  </a:cubicBezTo>
                  <a:lnTo>
                    <a:pt x="564261" y="342385"/>
                  </a:lnTo>
                  <a:lnTo>
                    <a:pt x="486028" y="298157"/>
                  </a:lnTo>
                  <a:cubicBezTo>
                    <a:pt x="486028" y="298157"/>
                    <a:pt x="485648" y="298030"/>
                    <a:pt x="485521" y="297903"/>
                  </a:cubicBezTo>
                  <a:cubicBezTo>
                    <a:pt x="485140" y="297775"/>
                    <a:pt x="484759" y="297521"/>
                    <a:pt x="484378" y="297394"/>
                  </a:cubicBezTo>
                  <a:cubicBezTo>
                    <a:pt x="483997" y="297394"/>
                    <a:pt x="483743" y="297140"/>
                    <a:pt x="483362" y="297140"/>
                  </a:cubicBezTo>
                  <a:cubicBezTo>
                    <a:pt x="482981" y="297140"/>
                    <a:pt x="482600" y="297013"/>
                    <a:pt x="482219" y="296886"/>
                  </a:cubicBezTo>
                  <a:cubicBezTo>
                    <a:pt x="481838" y="296886"/>
                    <a:pt x="481457" y="296886"/>
                    <a:pt x="481076" y="296886"/>
                  </a:cubicBezTo>
                  <a:cubicBezTo>
                    <a:pt x="480822" y="296886"/>
                    <a:pt x="480695" y="296886"/>
                    <a:pt x="480440" y="296886"/>
                  </a:cubicBezTo>
                  <a:lnTo>
                    <a:pt x="458470" y="296886"/>
                  </a:lnTo>
                  <a:lnTo>
                    <a:pt x="458470" y="228256"/>
                  </a:lnTo>
                  <a:cubicBezTo>
                    <a:pt x="458470" y="180343"/>
                    <a:pt x="419481" y="141326"/>
                    <a:pt x="371602" y="141326"/>
                  </a:cubicBezTo>
                  <a:lnTo>
                    <a:pt x="191135" y="141326"/>
                  </a:lnTo>
                  <a:lnTo>
                    <a:pt x="191135" y="87185"/>
                  </a:lnTo>
                  <a:cubicBezTo>
                    <a:pt x="191135" y="51980"/>
                    <a:pt x="219710" y="23258"/>
                    <a:pt x="254889" y="23258"/>
                  </a:cubicBezTo>
                  <a:lnTo>
                    <a:pt x="539750" y="23258"/>
                  </a:lnTo>
                  <a:cubicBezTo>
                    <a:pt x="574929" y="23258"/>
                    <a:pt x="603504" y="51980"/>
                    <a:pt x="603504" y="87185"/>
                  </a:cubicBezTo>
                  <a:lnTo>
                    <a:pt x="603504" y="2329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9652889" y="1797008"/>
              <a:ext cx="273684" cy="23130"/>
            </a:xfrm>
            <a:custGeom>
              <a:avLst/>
              <a:gdLst/>
              <a:ahLst/>
              <a:cxnLst/>
              <a:rect l="l" t="t" r="r" b="b"/>
              <a:pathLst>
                <a:path w="273684" h="23130" extrusionOk="0">
                  <a:moveTo>
                    <a:pt x="262128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cubicBezTo>
                    <a:pt x="0" y="17920"/>
                    <a:pt x="5207" y="23131"/>
                    <a:pt x="11557" y="23131"/>
                  </a:cubicBezTo>
                  <a:lnTo>
                    <a:pt x="262128" y="23131"/>
                  </a:lnTo>
                  <a:cubicBezTo>
                    <a:pt x="268478" y="23131"/>
                    <a:pt x="273685" y="17920"/>
                    <a:pt x="273685" y="11565"/>
                  </a:cubicBezTo>
                  <a:cubicBezTo>
                    <a:pt x="273685" y="5211"/>
                    <a:pt x="268478" y="0"/>
                    <a:pt x="262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9840594" y="1850513"/>
              <a:ext cx="85979" cy="23130"/>
            </a:xfrm>
            <a:custGeom>
              <a:avLst/>
              <a:gdLst/>
              <a:ahLst/>
              <a:cxnLst/>
              <a:rect l="l" t="t" r="r" b="b"/>
              <a:pathLst>
                <a:path w="85979" h="23130" extrusionOk="0">
                  <a:moveTo>
                    <a:pt x="74423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cubicBezTo>
                    <a:pt x="0" y="17920"/>
                    <a:pt x="5207" y="23131"/>
                    <a:pt x="11557" y="23131"/>
                  </a:cubicBezTo>
                  <a:lnTo>
                    <a:pt x="74423" y="23131"/>
                  </a:lnTo>
                  <a:cubicBezTo>
                    <a:pt x="80773" y="23131"/>
                    <a:pt x="85979" y="17920"/>
                    <a:pt x="85979" y="11565"/>
                  </a:cubicBezTo>
                  <a:cubicBezTo>
                    <a:pt x="85979" y="5211"/>
                    <a:pt x="80773" y="0"/>
                    <a:pt x="744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9858882" y="1902748"/>
              <a:ext cx="67691" cy="23130"/>
            </a:xfrm>
            <a:custGeom>
              <a:avLst/>
              <a:gdLst/>
              <a:ahLst/>
              <a:cxnLst/>
              <a:rect l="l" t="t" r="r" b="b"/>
              <a:pathLst>
                <a:path w="67691" h="23130" extrusionOk="0">
                  <a:moveTo>
                    <a:pt x="56135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cubicBezTo>
                    <a:pt x="0" y="17920"/>
                    <a:pt x="5207" y="23131"/>
                    <a:pt x="11557" y="23131"/>
                  </a:cubicBezTo>
                  <a:lnTo>
                    <a:pt x="56135" y="23131"/>
                  </a:lnTo>
                  <a:cubicBezTo>
                    <a:pt x="62485" y="23131"/>
                    <a:pt x="67691" y="17920"/>
                    <a:pt x="67691" y="11565"/>
                  </a:cubicBezTo>
                  <a:cubicBezTo>
                    <a:pt x="67691" y="5211"/>
                    <a:pt x="62485" y="0"/>
                    <a:pt x="56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26"/>
          <p:cNvGrpSpPr/>
          <p:nvPr/>
        </p:nvGrpSpPr>
        <p:grpSpPr>
          <a:xfrm>
            <a:off x="5766385" y="2932628"/>
            <a:ext cx="562226" cy="405040"/>
            <a:chOff x="5735176" y="2920751"/>
            <a:chExt cx="692419" cy="498834"/>
          </a:xfrm>
          <a:solidFill>
            <a:srgbClr val="0F70B7"/>
          </a:solidFill>
        </p:grpSpPr>
        <p:sp>
          <p:nvSpPr>
            <p:cNvPr id="177" name="Google Shape;177;p26"/>
            <p:cNvSpPr/>
            <p:nvPr/>
          </p:nvSpPr>
          <p:spPr>
            <a:xfrm>
              <a:off x="5855334" y="2995481"/>
              <a:ext cx="572261" cy="256852"/>
            </a:xfrm>
            <a:custGeom>
              <a:avLst/>
              <a:gdLst/>
              <a:ahLst/>
              <a:cxnLst/>
              <a:rect l="l" t="t" r="r" b="b"/>
              <a:pathLst>
                <a:path w="572261" h="256852" extrusionOk="0">
                  <a:moveTo>
                    <a:pt x="50546" y="256725"/>
                  </a:moveTo>
                  <a:cubicBezTo>
                    <a:pt x="78359" y="256725"/>
                    <a:pt x="100965" y="234103"/>
                    <a:pt x="100965" y="206269"/>
                  </a:cubicBezTo>
                  <a:cubicBezTo>
                    <a:pt x="100965" y="196865"/>
                    <a:pt x="98298" y="187968"/>
                    <a:pt x="93726" y="180470"/>
                  </a:cubicBezTo>
                  <a:lnTo>
                    <a:pt x="181610" y="94937"/>
                  </a:lnTo>
                  <a:cubicBezTo>
                    <a:pt x="189738" y="100656"/>
                    <a:pt x="199771" y="104088"/>
                    <a:pt x="210439" y="104088"/>
                  </a:cubicBezTo>
                  <a:cubicBezTo>
                    <a:pt x="221107" y="104088"/>
                    <a:pt x="231140" y="100656"/>
                    <a:pt x="239268" y="94937"/>
                  </a:cubicBezTo>
                  <a:lnTo>
                    <a:pt x="324993" y="178309"/>
                  </a:lnTo>
                  <a:cubicBezTo>
                    <a:pt x="320802" y="185681"/>
                    <a:pt x="318262" y="194196"/>
                    <a:pt x="318262" y="203346"/>
                  </a:cubicBezTo>
                  <a:cubicBezTo>
                    <a:pt x="318262" y="231179"/>
                    <a:pt x="340868" y="253802"/>
                    <a:pt x="368681" y="253802"/>
                  </a:cubicBezTo>
                  <a:cubicBezTo>
                    <a:pt x="396494" y="253802"/>
                    <a:pt x="419100" y="231179"/>
                    <a:pt x="419100" y="203346"/>
                  </a:cubicBezTo>
                  <a:cubicBezTo>
                    <a:pt x="419100" y="194069"/>
                    <a:pt x="416560" y="185426"/>
                    <a:pt x="412242" y="177928"/>
                  </a:cubicBezTo>
                  <a:lnTo>
                    <a:pt x="495808" y="93539"/>
                  </a:lnTo>
                  <a:cubicBezTo>
                    <a:pt x="503428" y="98115"/>
                    <a:pt x="512318" y="100911"/>
                    <a:pt x="521843" y="100911"/>
                  </a:cubicBezTo>
                  <a:cubicBezTo>
                    <a:pt x="549656" y="100911"/>
                    <a:pt x="572262" y="78288"/>
                    <a:pt x="572262" y="50455"/>
                  </a:cubicBezTo>
                  <a:cubicBezTo>
                    <a:pt x="572262" y="22622"/>
                    <a:pt x="549656" y="0"/>
                    <a:pt x="521843" y="0"/>
                  </a:cubicBezTo>
                  <a:cubicBezTo>
                    <a:pt x="494030" y="0"/>
                    <a:pt x="471424" y="22622"/>
                    <a:pt x="471424" y="50455"/>
                  </a:cubicBezTo>
                  <a:cubicBezTo>
                    <a:pt x="471424" y="60241"/>
                    <a:pt x="474345" y="69392"/>
                    <a:pt x="479171" y="77272"/>
                  </a:cubicBezTo>
                  <a:lnTo>
                    <a:pt x="396113" y="161152"/>
                  </a:lnTo>
                  <a:cubicBezTo>
                    <a:pt x="388239" y="156068"/>
                    <a:pt x="378841" y="153018"/>
                    <a:pt x="368681" y="153018"/>
                  </a:cubicBezTo>
                  <a:cubicBezTo>
                    <a:pt x="358521" y="153018"/>
                    <a:pt x="348869" y="156068"/>
                    <a:pt x="340995" y="161406"/>
                  </a:cubicBezTo>
                  <a:lnTo>
                    <a:pt x="254889" y="77526"/>
                  </a:lnTo>
                  <a:cubicBezTo>
                    <a:pt x="258699" y="70409"/>
                    <a:pt x="260858" y="62275"/>
                    <a:pt x="260858" y="53633"/>
                  </a:cubicBezTo>
                  <a:cubicBezTo>
                    <a:pt x="260858" y="25800"/>
                    <a:pt x="238252" y="3177"/>
                    <a:pt x="210439" y="3177"/>
                  </a:cubicBezTo>
                  <a:cubicBezTo>
                    <a:pt x="182626" y="3177"/>
                    <a:pt x="160020" y="25800"/>
                    <a:pt x="160020" y="53633"/>
                  </a:cubicBezTo>
                  <a:cubicBezTo>
                    <a:pt x="160020" y="62275"/>
                    <a:pt x="162179" y="70409"/>
                    <a:pt x="165989" y="77526"/>
                  </a:cubicBezTo>
                  <a:lnTo>
                    <a:pt x="77343" y="163821"/>
                  </a:lnTo>
                  <a:cubicBezTo>
                    <a:pt x="69596" y="158864"/>
                    <a:pt x="60325" y="155941"/>
                    <a:pt x="50419" y="155941"/>
                  </a:cubicBezTo>
                  <a:cubicBezTo>
                    <a:pt x="22606" y="155941"/>
                    <a:pt x="0" y="178564"/>
                    <a:pt x="0" y="206397"/>
                  </a:cubicBezTo>
                  <a:cubicBezTo>
                    <a:pt x="0" y="234230"/>
                    <a:pt x="22606" y="256852"/>
                    <a:pt x="50419" y="256852"/>
                  </a:cubicBezTo>
                  <a:close/>
                  <a:moveTo>
                    <a:pt x="521716" y="23385"/>
                  </a:moveTo>
                  <a:cubicBezTo>
                    <a:pt x="536702" y="23385"/>
                    <a:pt x="548767" y="35586"/>
                    <a:pt x="548767" y="50455"/>
                  </a:cubicBezTo>
                  <a:cubicBezTo>
                    <a:pt x="548767" y="65325"/>
                    <a:pt x="536575" y="77526"/>
                    <a:pt x="521716" y="77526"/>
                  </a:cubicBezTo>
                  <a:cubicBezTo>
                    <a:pt x="506857" y="77526"/>
                    <a:pt x="494665" y="65325"/>
                    <a:pt x="494665" y="50455"/>
                  </a:cubicBezTo>
                  <a:cubicBezTo>
                    <a:pt x="494665" y="35586"/>
                    <a:pt x="506857" y="23385"/>
                    <a:pt x="521716" y="23385"/>
                  </a:cubicBezTo>
                  <a:close/>
                  <a:moveTo>
                    <a:pt x="395859" y="203346"/>
                  </a:moveTo>
                  <a:cubicBezTo>
                    <a:pt x="395859" y="218343"/>
                    <a:pt x="383667" y="230417"/>
                    <a:pt x="368808" y="230417"/>
                  </a:cubicBezTo>
                  <a:cubicBezTo>
                    <a:pt x="353949" y="230417"/>
                    <a:pt x="341757" y="218216"/>
                    <a:pt x="341757" y="203346"/>
                  </a:cubicBezTo>
                  <a:cubicBezTo>
                    <a:pt x="341757" y="188477"/>
                    <a:pt x="353949" y="176276"/>
                    <a:pt x="368808" y="176276"/>
                  </a:cubicBezTo>
                  <a:cubicBezTo>
                    <a:pt x="383667" y="176276"/>
                    <a:pt x="395859" y="188477"/>
                    <a:pt x="395859" y="203346"/>
                  </a:cubicBezTo>
                  <a:close/>
                  <a:moveTo>
                    <a:pt x="210566" y="26562"/>
                  </a:moveTo>
                  <a:cubicBezTo>
                    <a:pt x="225552" y="26562"/>
                    <a:pt x="237617" y="38763"/>
                    <a:pt x="237617" y="53633"/>
                  </a:cubicBezTo>
                  <a:cubicBezTo>
                    <a:pt x="237617" y="68502"/>
                    <a:pt x="225425" y="80703"/>
                    <a:pt x="210566" y="80703"/>
                  </a:cubicBezTo>
                  <a:cubicBezTo>
                    <a:pt x="195707" y="80703"/>
                    <a:pt x="183515" y="68502"/>
                    <a:pt x="183515" y="53633"/>
                  </a:cubicBezTo>
                  <a:cubicBezTo>
                    <a:pt x="183515" y="38763"/>
                    <a:pt x="195707" y="26562"/>
                    <a:pt x="210566" y="26562"/>
                  </a:cubicBezTo>
                  <a:close/>
                  <a:moveTo>
                    <a:pt x="50546" y="179199"/>
                  </a:moveTo>
                  <a:cubicBezTo>
                    <a:pt x="58039" y="179199"/>
                    <a:pt x="64897" y="182249"/>
                    <a:pt x="69723" y="187206"/>
                  </a:cubicBezTo>
                  <a:cubicBezTo>
                    <a:pt x="69723" y="187206"/>
                    <a:pt x="69723" y="187206"/>
                    <a:pt x="69850" y="187333"/>
                  </a:cubicBezTo>
                  <a:cubicBezTo>
                    <a:pt x="69850" y="187333"/>
                    <a:pt x="69850" y="187333"/>
                    <a:pt x="69850" y="187333"/>
                  </a:cubicBezTo>
                  <a:cubicBezTo>
                    <a:pt x="74549" y="192162"/>
                    <a:pt x="77597" y="198898"/>
                    <a:pt x="77597" y="206269"/>
                  </a:cubicBezTo>
                  <a:cubicBezTo>
                    <a:pt x="77597" y="221266"/>
                    <a:pt x="65405" y="233340"/>
                    <a:pt x="50546" y="233340"/>
                  </a:cubicBezTo>
                  <a:cubicBezTo>
                    <a:pt x="35687" y="233340"/>
                    <a:pt x="23495" y="221139"/>
                    <a:pt x="23495" y="206269"/>
                  </a:cubicBezTo>
                  <a:cubicBezTo>
                    <a:pt x="23495" y="191400"/>
                    <a:pt x="35687" y="179199"/>
                    <a:pt x="50546" y="179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5735176" y="2920751"/>
              <a:ext cx="687594" cy="498834"/>
            </a:xfrm>
            <a:custGeom>
              <a:avLst/>
              <a:gdLst/>
              <a:ahLst/>
              <a:cxnLst/>
              <a:rect l="l" t="t" r="r" b="b"/>
              <a:pathLst>
                <a:path w="687594" h="498834" extrusionOk="0">
                  <a:moveTo>
                    <a:pt x="634254" y="381529"/>
                  </a:moveTo>
                  <a:cubicBezTo>
                    <a:pt x="629682" y="377080"/>
                    <a:pt x="622316" y="377080"/>
                    <a:pt x="617744" y="381656"/>
                  </a:cubicBezTo>
                  <a:cubicBezTo>
                    <a:pt x="613299" y="386231"/>
                    <a:pt x="613299" y="393602"/>
                    <a:pt x="617871" y="398178"/>
                  </a:cubicBezTo>
                  <a:lnTo>
                    <a:pt x="649494" y="429188"/>
                  </a:lnTo>
                  <a:lnTo>
                    <a:pt x="72025" y="429188"/>
                  </a:lnTo>
                  <a:lnTo>
                    <a:pt x="72025" y="40415"/>
                  </a:lnTo>
                  <a:lnTo>
                    <a:pt x="100473" y="69646"/>
                  </a:lnTo>
                  <a:cubicBezTo>
                    <a:pt x="104918" y="74221"/>
                    <a:pt x="112284" y="74349"/>
                    <a:pt x="116983" y="69900"/>
                  </a:cubicBezTo>
                  <a:cubicBezTo>
                    <a:pt x="121555" y="65452"/>
                    <a:pt x="121682" y="58081"/>
                    <a:pt x="117237" y="53378"/>
                  </a:cubicBezTo>
                  <a:lnTo>
                    <a:pt x="68850" y="3559"/>
                  </a:lnTo>
                  <a:cubicBezTo>
                    <a:pt x="66691" y="1271"/>
                    <a:pt x="63643" y="0"/>
                    <a:pt x="60468" y="0"/>
                  </a:cubicBezTo>
                  <a:lnTo>
                    <a:pt x="60468" y="0"/>
                  </a:lnTo>
                  <a:cubicBezTo>
                    <a:pt x="57293" y="0"/>
                    <a:pt x="54372" y="1271"/>
                    <a:pt x="52213" y="3431"/>
                  </a:cubicBezTo>
                  <a:lnTo>
                    <a:pt x="3318" y="53251"/>
                  </a:lnTo>
                  <a:cubicBezTo>
                    <a:pt x="-1127" y="57827"/>
                    <a:pt x="-1127" y="65198"/>
                    <a:pt x="3445" y="69773"/>
                  </a:cubicBezTo>
                  <a:cubicBezTo>
                    <a:pt x="5731" y="71934"/>
                    <a:pt x="8652" y="73078"/>
                    <a:pt x="11573" y="73078"/>
                  </a:cubicBezTo>
                  <a:cubicBezTo>
                    <a:pt x="14494" y="73078"/>
                    <a:pt x="17542" y="71934"/>
                    <a:pt x="19828" y="69646"/>
                  </a:cubicBezTo>
                  <a:lnTo>
                    <a:pt x="48784" y="40161"/>
                  </a:lnTo>
                  <a:lnTo>
                    <a:pt x="48784" y="440753"/>
                  </a:lnTo>
                  <a:cubicBezTo>
                    <a:pt x="48784" y="447235"/>
                    <a:pt x="53991" y="452446"/>
                    <a:pt x="60468" y="452446"/>
                  </a:cubicBezTo>
                  <a:lnTo>
                    <a:pt x="645049" y="452446"/>
                  </a:lnTo>
                  <a:lnTo>
                    <a:pt x="617998" y="478754"/>
                  </a:lnTo>
                  <a:cubicBezTo>
                    <a:pt x="613426" y="483202"/>
                    <a:pt x="613299" y="490573"/>
                    <a:pt x="617744" y="495276"/>
                  </a:cubicBezTo>
                  <a:cubicBezTo>
                    <a:pt x="620030" y="497690"/>
                    <a:pt x="623078" y="498834"/>
                    <a:pt x="626126" y="498834"/>
                  </a:cubicBezTo>
                  <a:cubicBezTo>
                    <a:pt x="629174" y="498834"/>
                    <a:pt x="631968" y="497690"/>
                    <a:pt x="634254" y="495530"/>
                  </a:cubicBezTo>
                  <a:lnTo>
                    <a:pt x="684038" y="447108"/>
                  </a:lnTo>
                  <a:cubicBezTo>
                    <a:pt x="686324" y="444947"/>
                    <a:pt x="687594" y="441897"/>
                    <a:pt x="687594" y="438720"/>
                  </a:cubicBezTo>
                  <a:cubicBezTo>
                    <a:pt x="687594" y="435543"/>
                    <a:pt x="686324" y="432619"/>
                    <a:pt x="684165" y="430332"/>
                  </a:cubicBezTo>
                  <a:lnTo>
                    <a:pt x="634381" y="381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4772108" y="1954380"/>
            <a:ext cx="375773" cy="401903"/>
            <a:chOff x="4510657" y="1715973"/>
            <a:chExt cx="462789" cy="494971"/>
          </a:xfrm>
          <a:solidFill>
            <a:srgbClr val="0F70B7"/>
          </a:solidFill>
        </p:grpSpPr>
        <p:sp>
          <p:nvSpPr>
            <p:cNvPr id="180" name="Google Shape;180;p26"/>
            <p:cNvSpPr/>
            <p:nvPr/>
          </p:nvSpPr>
          <p:spPr>
            <a:xfrm>
              <a:off x="4525517" y="2055512"/>
              <a:ext cx="121158" cy="155432"/>
            </a:xfrm>
            <a:custGeom>
              <a:avLst/>
              <a:gdLst/>
              <a:ahLst/>
              <a:cxnLst/>
              <a:rect l="l" t="t" r="r" b="b"/>
              <a:pathLst>
                <a:path w="121158" h="155432" extrusionOk="0">
                  <a:moveTo>
                    <a:pt x="109601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lnTo>
                    <a:pt x="0" y="143868"/>
                  </a:lnTo>
                  <a:cubicBezTo>
                    <a:pt x="0" y="150222"/>
                    <a:pt x="5207" y="155433"/>
                    <a:pt x="11557" y="155433"/>
                  </a:cubicBezTo>
                  <a:lnTo>
                    <a:pt x="109601" y="155433"/>
                  </a:lnTo>
                  <a:cubicBezTo>
                    <a:pt x="115951" y="155433"/>
                    <a:pt x="121158" y="150222"/>
                    <a:pt x="121158" y="143868"/>
                  </a:cubicBezTo>
                  <a:lnTo>
                    <a:pt x="121158" y="11565"/>
                  </a:lnTo>
                  <a:cubicBezTo>
                    <a:pt x="121158" y="5211"/>
                    <a:pt x="115951" y="0"/>
                    <a:pt x="109601" y="0"/>
                  </a:cubicBezTo>
                  <a:close/>
                  <a:moveTo>
                    <a:pt x="98044" y="132302"/>
                  </a:moveTo>
                  <a:lnTo>
                    <a:pt x="22987" y="132302"/>
                  </a:lnTo>
                  <a:lnTo>
                    <a:pt x="22987" y="23004"/>
                  </a:lnTo>
                  <a:lnTo>
                    <a:pt x="98044" y="23004"/>
                  </a:lnTo>
                  <a:lnTo>
                    <a:pt x="98044" y="1323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691126" y="1970742"/>
              <a:ext cx="121158" cy="240202"/>
            </a:xfrm>
            <a:custGeom>
              <a:avLst/>
              <a:gdLst/>
              <a:ahLst/>
              <a:cxnLst/>
              <a:rect l="l" t="t" r="r" b="b"/>
              <a:pathLst>
                <a:path w="121158" h="240202" extrusionOk="0">
                  <a:moveTo>
                    <a:pt x="109601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lnTo>
                    <a:pt x="0" y="228638"/>
                  </a:lnTo>
                  <a:cubicBezTo>
                    <a:pt x="0" y="234992"/>
                    <a:pt x="5207" y="240203"/>
                    <a:pt x="11557" y="240203"/>
                  </a:cubicBezTo>
                  <a:lnTo>
                    <a:pt x="109601" y="240203"/>
                  </a:lnTo>
                  <a:cubicBezTo>
                    <a:pt x="115951" y="240203"/>
                    <a:pt x="121158" y="234992"/>
                    <a:pt x="121158" y="228638"/>
                  </a:cubicBezTo>
                  <a:lnTo>
                    <a:pt x="121158" y="11565"/>
                  </a:lnTo>
                  <a:cubicBezTo>
                    <a:pt x="121158" y="5211"/>
                    <a:pt x="115951" y="0"/>
                    <a:pt x="109601" y="0"/>
                  </a:cubicBezTo>
                  <a:close/>
                  <a:moveTo>
                    <a:pt x="98044" y="217072"/>
                  </a:moveTo>
                  <a:lnTo>
                    <a:pt x="22987" y="217072"/>
                  </a:lnTo>
                  <a:lnTo>
                    <a:pt x="22987" y="23004"/>
                  </a:lnTo>
                  <a:lnTo>
                    <a:pt x="98044" y="23004"/>
                  </a:lnTo>
                  <a:lnTo>
                    <a:pt x="98044" y="2170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852289" y="1884065"/>
              <a:ext cx="121157" cy="326879"/>
            </a:xfrm>
            <a:custGeom>
              <a:avLst/>
              <a:gdLst/>
              <a:ahLst/>
              <a:cxnLst/>
              <a:rect l="l" t="t" r="r" b="b"/>
              <a:pathLst>
                <a:path w="121157" h="326879" extrusionOk="0">
                  <a:moveTo>
                    <a:pt x="109601" y="0"/>
                  </a:moveTo>
                  <a:lnTo>
                    <a:pt x="11557" y="0"/>
                  </a:lnTo>
                  <a:cubicBezTo>
                    <a:pt x="5207" y="0"/>
                    <a:pt x="0" y="5211"/>
                    <a:pt x="0" y="11565"/>
                  </a:cubicBezTo>
                  <a:lnTo>
                    <a:pt x="0" y="315314"/>
                  </a:lnTo>
                  <a:cubicBezTo>
                    <a:pt x="0" y="321669"/>
                    <a:pt x="5207" y="326879"/>
                    <a:pt x="11557" y="326879"/>
                  </a:cubicBezTo>
                  <a:lnTo>
                    <a:pt x="109601" y="326879"/>
                  </a:lnTo>
                  <a:cubicBezTo>
                    <a:pt x="115951" y="326879"/>
                    <a:pt x="121158" y="321669"/>
                    <a:pt x="121158" y="315314"/>
                  </a:cubicBezTo>
                  <a:lnTo>
                    <a:pt x="121158" y="11565"/>
                  </a:lnTo>
                  <a:cubicBezTo>
                    <a:pt x="121158" y="5211"/>
                    <a:pt x="115951" y="0"/>
                    <a:pt x="109601" y="0"/>
                  </a:cubicBezTo>
                  <a:close/>
                  <a:moveTo>
                    <a:pt x="98044" y="303749"/>
                  </a:moveTo>
                  <a:lnTo>
                    <a:pt x="22987" y="303749"/>
                  </a:lnTo>
                  <a:lnTo>
                    <a:pt x="22987" y="23004"/>
                  </a:lnTo>
                  <a:lnTo>
                    <a:pt x="98044" y="23004"/>
                  </a:lnTo>
                  <a:lnTo>
                    <a:pt x="98044" y="3037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510657" y="1715973"/>
              <a:ext cx="438959" cy="256802"/>
            </a:xfrm>
            <a:custGeom>
              <a:avLst/>
              <a:gdLst/>
              <a:ahLst/>
              <a:cxnLst/>
              <a:rect l="l" t="t" r="r" b="b"/>
              <a:pathLst>
                <a:path w="438959" h="256802" extrusionOk="0">
                  <a:moveTo>
                    <a:pt x="411354" y="56252"/>
                  </a:moveTo>
                  <a:lnTo>
                    <a:pt x="403226" y="103530"/>
                  </a:lnTo>
                  <a:cubicBezTo>
                    <a:pt x="402210" y="109757"/>
                    <a:pt x="406401" y="115731"/>
                    <a:pt x="412624" y="116747"/>
                  </a:cubicBezTo>
                  <a:cubicBezTo>
                    <a:pt x="413259" y="116747"/>
                    <a:pt x="413894" y="116874"/>
                    <a:pt x="414529" y="116874"/>
                  </a:cubicBezTo>
                  <a:cubicBezTo>
                    <a:pt x="419990" y="116874"/>
                    <a:pt x="424943" y="112935"/>
                    <a:pt x="425832" y="107343"/>
                  </a:cubicBezTo>
                  <a:lnTo>
                    <a:pt x="438786" y="31850"/>
                  </a:lnTo>
                  <a:cubicBezTo>
                    <a:pt x="439802" y="26004"/>
                    <a:pt x="436246" y="20412"/>
                    <a:pt x="430658" y="18887"/>
                  </a:cubicBezTo>
                  <a:lnTo>
                    <a:pt x="366142" y="459"/>
                  </a:lnTo>
                  <a:cubicBezTo>
                    <a:pt x="360046" y="-1321"/>
                    <a:pt x="353696" y="2238"/>
                    <a:pt x="351918" y="8338"/>
                  </a:cubicBezTo>
                  <a:cubicBezTo>
                    <a:pt x="350140" y="14439"/>
                    <a:pt x="353696" y="20793"/>
                    <a:pt x="359792" y="22573"/>
                  </a:cubicBezTo>
                  <a:lnTo>
                    <a:pt x="402718" y="34773"/>
                  </a:lnTo>
                  <a:lnTo>
                    <a:pt x="6351" y="234943"/>
                  </a:lnTo>
                  <a:cubicBezTo>
                    <a:pt x="636" y="237739"/>
                    <a:pt x="-1650" y="244729"/>
                    <a:pt x="1271" y="250448"/>
                  </a:cubicBezTo>
                  <a:cubicBezTo>
                    <a:pt x="3303" y="254515"/>
                    <a:pt x="7367" y="256802"/>
                    <a:pt x="11558" y="256802"/>
                  </a:cubicBezTo>
                  <a:cubicBezTo>
                    <a:pt x="13336" y="256802"/>
                    <a:pt x="15114" y="256421"/>
                    <a:pt x="16765" y="255531"/>
                  </a:cubicBezTo>
                  <a:lnTo>
                    <a:pt x="411354" y="56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6"/>
          <p:cNvGrpSpPr/>
          <p:nvPr/>
        </p:nvGrpSpPr>
        <p:grpSpPr>
          <a:xfrm>
            <a:off x="3661500" y="2902804"/>
            <a:ext cx="536536" cy="464583"/>
            <a:chOff x="3142869" y="2884021"/>
            <a:chExt cx="660780" cy="572165"/>
          </a:xfrm>
          <a:solidFill>
            <a:srgbClr val="0F70B7"/>
          </a:solidFill>
        </p:grpSpPr>
        <p:sp>
          <p:nvSpPr>
            <p:cNvPr id="185" name="Google Shape;185;p26"/>
            <p:cNvSpPr/>
            <p:nvPr/>
          </p:nvSpPr>
          <p:spPr>
            <a:xfrm>
              <a:off x="3142869" y="2884021"/>
              <a:ext cx="486282" cy="572165"/>
            </a:xfrm>
            <a:custGeom>
              <a:avLst/>
              <a:gdLst/>
              <a:ahLst/>
              <a:cxnLst/>
              <a:rect l="l" t="t" r="r" b="b"/>
              <a:pathLst>
                <a:path w="486282" h="572165" extrusionOk="0">
                  <a:moveTo>
                    <a:pt x="434340" y="127346"/>
                  </a:moveTo>
                  <a:lnTo>
                    <a:pt x="434340" y="21606"/>
                  </a:lnTo>
                  <a:cubicBezTo>
                    <a:pt x="434340" y="9659"/>
                    <a:pt x="424688" y="0"/>
                    <a:pt x="412750" y="0"/>
                  </a:cubicBezTo>
                  <a:cubicBezTo>
                    <a:pt x="406908" y="0"/>
                    <a:pt x="401320" y="2415"/>
                    <a:pt x="397256" y="6736"/>
                  </a:cubicBezTo>
                  <a:cubicBezTo>
                    <a:pt x="368808" y="37111"/>
                    <a:pt x="301117" y="87947"/>
                    <a:pt x="166878" y="87947"/>
                  </a:cubicBezTo>
                  <a:lnTo>
                    <a:pt x="136525" y="87947"/>
                  </a:lnTo>
                  <a:cubicBezTo>
                    <a:pt x="136525" y="87947"/>
                    <a:pt x="136525" y="87947"/>
                    <a:pt x="136525" y="87947"/>
                  </a:cubicBezTo>
                  <a:lnTo>
                    <a:pt x="76835" y="87947"/>
                  </a:lnTo>
                  <a:cubicBezTo>
                    <a:pt x="34417" y="87947"/>
                    <a:pt x="0" y="122516"/>
                    <a:pt x="0" y="164838"/>
                  </a:cubicBezTo>
                  <a:lnTo>
                    <a:pt x="0" y="264986"/>
                  </a:lnTo>
                  <a:cubicBezTo>
                    <a:pt x="0" y="304257"/>
                    <a:pt x="29591" y="336665"/>
                    <a:pt x="67564" y="341241"/>
                  </a:cubicBezTo>
                  <a:lnTo>
                    <a:pt x="129159" y="563397"/>
                  </a:lnTo>
                  <a:cubicBezTo>
                    <a:pt x="130556" y="568607"/>
                    <a:pt x="135382" y="572166"/>
                    <a:pt x="140716" y="572166"/>
                  </a:cubicBezTo>
                  <a:lnTo>
                    <a:pt x="247269" y="572166"/>
                  </a:lnTo>
                  <a:cubicBezTo>
                    <a:pt x="247269" y="572166"/>
                    <a:pt x="247269" y="572166"/>
                    <a:pt x="247396" y="572166"/>
                  </a:cubicBezTo>
                  <a:cubicBezTo>
                    <a:pt x="254000" y="572166"/>
                    <a:pt x="259461" y="566828"/>
                    <a:pt x="259461" y="560092"/>
                  </a:cubicBezTo>
                  <a:cubicBezTo>
                    <a:pt x="259461" y="558313"/>
                    <a:pt x="259080" y="556534"/>
                    <a:pt x="258318" y="555009"/>
                  </a:cubicBezTo>
                  <a:lnTo>
                    <a:pt x="199517" y="342893"/>
                  </a:lnTo>
                  <a:cubicBezTo>
                    <a:pt x="312674" y="350391"/>
                    <a:pt x="371729" y="395763"/>
                    <a:pt x="397256" y="422961"/>
                  </a:cubicBezTo>
                  <a:cubicBezTo>
                    <a:pt x="401320" y="427409"/>
                    <a:pt x="406908" y="429696"/>
                    <a:pt x="412877" y="429696"/>
                  </a:cubicBezTo>
                  <a:cubicBezTo>
                    <a:pt x="424815" y="429696"/>
                    <a:pt x="434467" y="420037"/>
                    <a:pt x="434467" y="408091"/>
                  </a:cubicBezTo>
                  <a:lnTo>
                    <a:pt x="434467" y="302351"/>
                  </a:lnTo>
                  <a:cubicBezTo>
                    <a:pt x="466217" y="284812"/>
                    <a:pt x="486283" y="251260"/>
                    <a:pt x="486283" y="214658"/>
                  </a:cubicBezTo>
                  <a:cubicBezTo>
                    <a:pt x="486283" y="178055"/>
                    <a:pt x="466217" y="144503"/>
                    <a:pt x="434467" y="126964"/>
                  </a:cubicBezTo>
                  <a:close/>
                  <a:moveTo>
                    <a:pt x="23876" y="265113"/>
                  </a:moveTo>
                  <a:lnTo>
                    <a:pt x="23876" y="164965"/>
                  </a:lnTo>
                  <a:cubicBezTo>
                    <a:pt x="23876" y="135861"/>
                    <a:pt x="47498" y="112095"/>
                    <a:pt x="76708" y="112095"/>
                  </a:cubicBezTo>
                  <a:lnTo>
                    <a:pt x="124333" y="112095"/>
                  </a:lnTo>
                  <a:lnTo>
                    <a:pt x="124333" y="317983"/>
                  </a:lnTo>
                  <a:lnTo>
                    <a:pt x="76708" y="317983"/>
                  </a:lnTo>
                  <a:cubicBezTo>
                    <a:pt x="47625" y="317983"/>
                    <a:pt x="23876" y="294344"/>
                    <a:pt x="23876" y="265113"/>
                  </a:cubicBezTo>
                  <a:close/>
                  <a:moveTo>
                    <a:pt x="149733" y="548273"/>
                  </a:moveTo>
                  <a:lnTo>
                    <a:pt x="92583" y="342003"/>
                  </a:lnTo>
                  <a:lnTo>
                    <a:pt x="166878" y="342003"/>
                  </a:lnTo>
                  <a:cubicBezTo>
                    <a:pt x="169291" y="342003"/>
                    <a:pt x="171831" y="342003"/>
                    <a:pt x="174244" y="342003"/>
                  </a:cubicBezTo>
                  <a:lnTo>
                    <a:pt x="231394" y="548146"/>
                  </a:lnTo>
                  <a:lnTo>
                    <a:pt x="149860" y="548146"/>
                  </a:lnTo>
                  <a:close/>
                  <a:moveTo>
                    <a:pt x="410210" y="402118"/>
                  </a:moveTo>
                  <a:cubicBezTo>
                    <a:pt x="378841" y="370726"/>
                    <a:pt x="310896" y="322812"/>
                    <a:pt x="186055" y="318364"/>
                  </a:cubicBezTo>
                  <a:cubicBezTo>
                    <a:pt x="185166" y="318110"/>
                    <a:pt x="184150" y="317983"/>
                    <a:pt x="183261" y="317983"/>
                  </a:cubicBezTo>
                  <a:lnTo>
                    <a:pt x="148463" y="317983"/>
                  </a:lnTo>
                  <a:lnTo>
                    <a:pt x="148463" y="112095"/>
                  </a:lnTo>
                  <a:lnTo>
                    <a:pt x="166751" y="112095"/>
                  </a:lnTo>
                  <a:cubicBezTo>
                    <a:pt x="303657" y="112095"/>
                    <a:pt x="376936" y="61258"/>
                    <a:pt x="410210" y="27833"/>
                  </a:cubicBezTo>
                  <a:lnTo>
                    <a:pt x="410210" y="401990"/>
                  </a:lnTo>
                  <a:close/>
                  <a:moveTo>
                    <a:pt x="434340" y="273755"/>
                  </a:moveTo>
                  <a:lnTo>
                    <a:pt x="434340" y="156323"/>
                  </a:lnTo>
                  <a:cubicBezTo>
                    <a:pt x="451612" y="170557"/>
                    <a:pt x="462026" y="192035"/>
                    <a:pt x="462026" y="215039"/>
                  </a:cubicBezTo>
                  <a:cubicBezTo>
                    <a:pt x="462026" y="238042"/>
                    <a:pt x="451612" y="259521"/>
                    <a:pt x="434340" y="2737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646932" y="3086986"/>
              <a:ext cx="156717" cy="24147"/>
            </a:xfrm>
            <a:custGeom>
              <a:avLst/>
              <a:gdLst/>
              <a:ahLst/>
              <a:cxnLst/>
              <a:rect l="l" t="t" r="r" b="b"/>
              <a:pathLst>
                <a:path w="156717" h="24147" extrusionOk="0">
                  <a:moveTo>
                    <a:pt x="144653" y="0"/>
                  </a:moveTo>
                  <a:lnTo>
                    <a:pt x="12065" y="0"/>
                  </a:lnTo>
                  <a:cubicBezTo>
                    <a:pt x="5461" y="0"/>
                    <a:pt x="0" y="5338"/>
                    <a:pt x="0" y="12074"/>
                  </a:cubicBezTo>
                  <a:cubicBezTo>
                    <a:pt x="0" y="18810"/>
                    <a:pt x="5334" y="24147"/>
                    <a:pt x="12065" y="24147"/>
                  </a:cubicBezTo>
                  <a:lnTo>
                    <a:pt x="144653" y="24147"/>
                  </a:lnTo>
                  <a:cubicBezTo>
                    <a:pt x="151257" y="24147"/>
                    <a:pt x="156718" y="18810"/>
                    <a:pt x="156718" y="12074"/>
                  </a:cubicBezTo>
                  <a:cubicBezTo>
                    <a:pt x="156718" y="5338"/>
                    <a:pt x="151384" y="0"/>
                    <a:pt x="1446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634390" y="2925104"/>
              <a:ext cx="117792" cy="117909"/>
            </a:xfrm>
            <a:custGeom>
              <a:avLst/>
              <a:gdLst/>
              <a:ahLst/>
              <a:cxnLst/>
              <a:rect l="l" t="t" r="r" b="b"/>
              <a:pathLst>
                <a:path w="117792" h="117909" extrusionOk="0">
                  <a:moveTo>
                    <a:pt x="12033" y="117909"/>
                  </a:moveTo>
                  <a:cubicBezTo>
                    <a:pt x="15081" y="117909"/>
                    <a:pt x="18256" y="116765"/>
                    <a:pt x="20542" y="114351"/>
                  </a:cubicBezTo>
                  <a:lnTo>
                    <a:pt x="114268" y="20557"/>
                  </a:lnTo>
                  <a:cubicBezTo>
                    <a:pt x="118967" y="15855"/>
                    <a:pt x="118967" y="8229"/>
                    <a:pt x="114268" y="3527"/>
                  </a:cubicBezTo>
                  <a:cubicBezTo>
                    <a:pt x="109569" y="-1176"/>
                    <a:pt x="101949" y="-1176"/>
                    <a:pt x="97250" y="3527"/>
                  </a:cubicBezTo>
                  <a:lnTo>
                    <a:pt x="3524" y="97320"/>
                  </a:lnTo>
                  <a:cubicBezTo>
                    <a:pt x="-1175" y="102023"/>
                    <a:pt x="-1175" y="109648"/>
                    <a:pt x="3524" y="114351"/>
                  </a:cubicBezTo>
                  <a:cubicBezTo>
                    <a:pt x="5937" y="116765"/>
                    <a:pt x="8985" y="117909"/>
                    <a:pt x="12033" y="1179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634390" y="3155012"/>
              <a:ext cx="117792" cy="117909"/>
            </a:xfrm>
            <a:custGeom>
              <a:avLst/>
              <a:gdLst/>
              <a:ahLst/>
              <a:cxnLst/>
              <a:rect l="l" t="t" r="r" b="b"/>
              <a:pathLst>
                <a:path w="117792" h="117909" extrusionOk="0">
                  <a:moveTo>
                    <a:pt x="20542" y="3527"/>
                  </a:moveTo>
                  <a:cubicBezTo>
                    <a:pt x="15843" y="-1176"/>
                    <a:pt x="8223" y="-1176"/>
                    <a:pt x="3524" y="3527"/>
                  </a:cubicBezTo>
                  <a:cubicBezTo>
                    <a:pt x="-1175" y="8229"/>
                    <a:pt x="-1175" y="15855"/>
                    <a:pt x="3524" y="20557"/>
                  </a:cubicBezTo>
                  <a:lnTo>
                    <a:pt x="97250" y="114351"/>
                  </a:lnTo>
                  <a:cubicBezTo>
                    <a:pt x="99663" y="116765"/>
                    <a:pt x="102711" y="117909"/>
                    <a:pt x="105759" y="117909"/>
                  </a:cubicBezTo>
                  <a:cubicBezTo>
                    <a:pt x="108807" y="117909"/>
                    <a:pt x="111982" y="116765"/>
                    <a:pt x="114268" y="114351"/>
                  </a:cubicBezTo>
                  <a:cubicBezTo>
                    <a:pt x="118967" y="109648"/>
                    <a:pt x="118967" y="102023"/>
                    <a:pt x="114268" y="97320"/>
                  </a:cubicBezTo>
                  <a:lnTo>
                    <a:pt x="20542" y="35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26"/>
          <p:cNvGrpSpPr/>
          <p:nvPr/>
        </p:nvGrpSpPr>
        <p:grpSpPr>
          <a:xfrm>
            <a:off x="5667300" y="1851660"/>
            <a:ext cx="472498" cy="606889"/>
            <a:chOff x="5613146" y="1589467"/>
            <a:chExt cx="581913" cy="747425"/>
          </a:xfrm>
          <a:solidFill>
            <a:srgbClr val="0F70B7"/>
          </a:solidFill>
        </p:grpSpPr>
        <p:sp>
          <p:nvSpPr>
            <p:cNvPr id="190" name="Google Shape;190;p26"/>
            <p:cNvSpPr/>
            <p:nvPr/>
          </p:nvSpPr>
          <p:spPr>
            <a:xfrm>
              <a:off x="5771323" y="1836787"/>
              <a:ext cx="363284" cy="500105"/>
            </a:xfrm>
            <a:custGeom>
              <a:avLst/>
              <a:gdLst/>
              <a:ahLst/>
              <a:cxnLst/>
              <a:rect l="l" t="t" r="r" b="b"/>
              <a:pathLst>
                <a:path w="363284" h="500105" extrusionOk="0">
                  <a:moveTo>
                    <a:pt x="319850" y="166617"/>
                  </a:moveTo>
                  <a:cubicBezTo>
                    <a:pt x="312611" y="166617"/>
                    <a:pt x="305627" y="168523"/>
                    <a:pt x="299658" y="171701"/>
                  </a:cubicBezTo>
                  <a:cubicBezTo>
                    <a:pt x="295086" y="152891"/>
                    <a:pt x="278195" y="138784"/>
                    <a:pt x="257367" y="138784"/>
                  </a:cubicBezTo>
                  <a:cubicBezTo>
                    <a:pt x="250000" y="138784"/>
                    <a:pt x="243016" y="140690"/>
                    <a:pt x="236919" y="143995"/>
                  </a:cubicBezTo>
                  <a:cubicBezTo>
                    <a:pt x="232221" y="125439"/>
                    <a:pt x="215330" y="111586"/>
                    <a:pt x="194755" y="111586"/>
                  </a:cubicBezTo>
                  <a:cubicBezTo>
                    <a:pt x="187898" y="111586"/>
                    <a:pt x="181548" y="113239"/>
                    <a:pt x="175833" y="116035"/>
                  </a:cubicBezTo>
                  <a:lnTo>
                    <a:pt x="175833" y="42957"/>
                  </a:lnTo>
                  <a:cubicBezTo>
                    <a:pt x="175833" y="19318"/>
                    <a:pt x="156655" y="0"/>
                    <a:pt x="132398" y="0"/>
                  </a:cubicBezTo>
                  <a:cubicBezTo>
                    <a:pt x="108142" y="0"/>
                    <a:pt x="89599" y="19318"/>
                    <a:pt x="89599" y="42957"/>
                  </a:cubicBezTo>
                  <a:lnTo>
                    <a:pt x="89599" y="223046"/>
                  </a:lnTo>
                  <a:cubicBezTo>
                    <a:pt x="44006" y="196611"/>
                    <a:pt x="21273" y="206015"/>
                    <a:pt x="10098" y="219868"/>
                  </a:cubicBezTo>
                  <a:cubicBezTo>
                    <a:pt x="-9460" y="244016"/>
                    <a:pt x="1716" y="291929"/>
                    <a:pt x="23814" y="312518"/>
                  </a:cubicBezTo>
                  <a:cubicBezTo>
                    <a:pt x="73343" y="362084"/>
                    <a:pt x="111317" y="490319"/>
                    <a:pt x="111698" y="491590"/>
                  </a:cubicBezTo>
                  <a:cubicBezTo>
                    <a:pt x="113222" y="496674"/>
                    <a:pt x="117793" y="500105"/>
                    <a:pt x="123128" y="500105"/>
                  </a:cubicBezTo>
                  <a:lnTo>
                    <a:pt x="310580" y="500105"/>
                  </a:lnTo>
                  <a:cubicBezTo>
                    <a:pt x="316930" y="500105"/>
                    <a:pt x="322264" y="495149"/>
                    <a:pt x="322517" y="488667"/>
                  </a:cubicBezTo>
                  <a:cubicBezTo>
                    <a:pt x="324677" y="440626"/>
                    <a:pt x="362523" y="313281"/>
                    <a:pt x="362904" y="312010"/>
                  </a:cubicBezTo>
                  <a:cubicBezTo>
                    <a:pt x="362904" y="312010"/>
                    <a:pt x="362904" y="312010"/>
                    <a:pt x="362904" y="312010"/>
                  </a:cubicBezTo>
                  <a:cubicBezTo>
                    <a:pt x="363158" y="311374"/>
                    <a:pt x="363285" y="310612"/>
                    <a:pt x="363285" y="309849"/>
                  </a:cubicBezTo>
                  <a:cubicBezTo>
                    <a:pt x="363285" y="309849"/>
                    <a:pt x="363285" y="309595"/>
                    <a:pt x="363285" y="309595"/>
                  </a:cubicBezTo>
                  <a:cubicBezTo>
                    <a:pt x="363285" y="309341"/>
                    <a:pt x="363285" y="308959"/>
                    <a:pt x="363285" y="308705"/>
                  </a:cubicBezTo>
                  <a:lnTo>
                    <a:pt x="363285" y="209447"/>
                  </a:lnTo>
                  <a:cubicBezTo>
                    <a:pt x="363285" y="185808"/>
                    <a:pt x="343980" y="166617"/>
                    <a:pt x="319723" y="166617"/>
                  </a:cubicBezTo>
                  <a:close/>
                  <a:moveTo>
                    <a:pt x="299530" y="476339"/>
                  </a:moveTo>
                  <a:lnTo>
                    <a:pt x="131891" y="476339"/>
                  </a:lnTo>
                  <a:cubicBezTo>
                    <a:pt x="122239" y="445583"/>
                    <a:pt x="87060" y="342130"/>
                    <a:pt x="40323" y="295361"/>
                  </a:cubicBezTo>
                  <a:cubicBezTo>
                    <a:pt x="25465" y="281508"/>
                    <a:pt x="18734" y="247066"/>
                    <a:pt x="28640" y="234865"/>
                  </a:cubicBezTo>
                  <a:cubicBezTo>
                    <a:pt x="36641" y="224952"/>
                    <a:pt x="59881" y="231179"/>
                    <a:pt x="89599" y="251133"/>
                  </a:cubicBezTo>
                  <a:lnTo>
                    <a:pt x="89599" y="308578"/>
                  </a:lnTo>
                  <a:cubicBezTo>
                    <a:pt x="89599" y="315187"/>
                    <a:pt x="94934" y="320525"/>
                    <a:pt x="101537" y="320525"/>
                  </a:cubicBezTo>
                  <a:cubicBezTo>
                    <a:pt x="108142" y="320525"/>
                    <a:pt x="113475" y="315187"/>
                    <a:pt x="113475" y="308578"/>
                  </a:cubicBezTo>
                  <a:lnTo>
                    <a:pt x="113475" y="42830"/>
                  </a:lnTo>
                  <a:cubicBezTo>
                    <a:pt x="113475" y="32281"/>
                    <a:pt x="121985" y="23766"/>
                    <a:pt x="133034" y="23766"/>
                  </a:cubicBezTo>
                  <a:cubicBezTo>
                    <a:pt x="143448" y="23766"/>
                    <a:pt x="151956" y="32281"/>
                    <a:pt x="151956" y="42830"/>
                  </a:cubicBezTo>
                  <a:lnTo>
                    <a:pt x="151956" y="215928"/>
                  </a:lnTo>
                  <a:cubicBezTo>
                    <a:pt x="151956" y="222537"/>
                    <a:pt x="157291" y="227875"/>
                    <a:pt x="163894" y="227875"/>
                  </a:cubicBezTo>
                  <a:cubicBezTo>
                    <a:pt x="170498" y="227875"/>
                    <a:pt x="175833" y="222537"/>
                    <a:pt x="175833" y="215928"/>
                  </a:cubicBezTo>
                  <a:lnTo>
                    <a:pt x="175833" y="154289"/>
                  </a:lnTo>
                  <a:cubicBezTo>
                    <a:pt x="175833" y="143868"/>
                    <a:pt x="184342" y="135352"/>
                    <a:pt x="195391" y="135352"/>
                  </a:cubicBezTo>
                  <a:cubicBezTo>
                    <a:pt x="205805" y="135352"/>
                    <a:pt x="214314" y="143868"/>
                    <a:pt x="214314" y="154289"/>
                  </a:cubicBezTo>
                  <a:lnTo>
                    <a:pt x="214314" y="229654"/>
                  </a:lnTo>
                  <a:cubicBezTo>
                    <a:pt x="214314" y="236263"/>
                    <a:pt x="219648" y="241601"/>
                    <a:pt x="226252" y="241601"/>
                  </a:cubicBezTo>
                  <a:cubicBezTo>
                    <a:pt x="232855" y="241601"/>
                    <a:pt x="238190" y="236263"/>
                    <a:pt x="238190" y="229654"/>
                  </a:cubicBezTo>
                  <a:lnTo>
                    <a:pt x="238190" y="181614"/>
                  </a:lnTo>
                  <a:cubicBezTo>
                    <a:pt x="238190" y="171192"/>
                    <a:pt x="246698" y="162677"/>
                    <a:pt x="257874" y="162677"/>
                  </a:cubicBezTo>
                  <a:cubicBezTo>
                    <a:pt x="268289" y="162677"/>
                    <a:pt x="276798" y="171192"/>
                    <a:pt x="276798" y="181614"/>
                  </a:cubicBezTo>
                  <a:lnTo>
                    <a:pt x="276798" y="244778"/>
                  </a:lnTo>
                  <a:cubicBezTo>
                    <a:pt x="276798" y="251387"/>
                    <a:pt x="282131" y="256725"/>
                    <a:pt x="288736" y="256725"/>
                  </a:cubicBezTo>
                  <a:cubicBezTo>
                    <a:pt x="295340" y="256725"/>
                    <a:pt x="300673" y="251387"/>
                    <a:pt x="300673" y="244778"/>
                  </a:cubicBezTo>
                  <a:lnTo>
                    <a:pt x="300673" y="209447"/>
                  </a:lnTo>
                  <a:cubicBezTo>
                    <a:pt x="300673" y="199025"/>
                    <a:pt x="309183" y="190510"/>
                    <a:pt x="320231" y="190510"/>
                  </a:cubicBezTo>
                  <a:cubicBezTo>
                    <a:pt x="330773" y="190510"/>
                    <a:pt x="339281" y="199025"/>
                    <a:pt x="339281" y="209447"/>
                  </a:cubicBezTo>
                  <a:lnTo>
                    <a:pt x="339281" y="306799"/>
                  </a:lnTo>
                  <a:cubicBezTo>
                    <a:pt x="335091" y="320906"/>
                    <a:pt x="305246" y="422961"/>
                    <a:pt x="299277" y="4763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786501" y="1763328"/>
              <a:ext cx="235203" cy="171319"/>
            </a:xfrm>
            <a:custGeom>
              <a:avLst/>
              <a:gdLst/>
              <a:ahLst/>
              <a:cxnLst/>
              <a:rect l="l" t="t" r="r" b="b"/>
              <a:pathLst>
                <a:path w="235203" h="171319" extrusionOk="0">
                  <a:moveTo>
                    <a:pt x="220091" y="146155"/>
                  </a:moveTo>
                  <a:cubicBezTo>
                    <a:pt x="226695" y="147172"/>
                    <a:pt x="232791" y="142597"/>
                    <a:pt x="233807" y="136115"/>
                  </a:cubicBezTo>
                  <a:cubicBezTo>
                    <a:pt x="234696" y="130015"/>
                    <a:pt x="235204" y="123787"/>
                    <a:pt x="235204" y="117687"/>
                  </a:cubicBezTo>
                  <a:cubicBezTo>
                    <a:pt x="235204" y="52743"/>
                    <a:pt x="182372" y="0"/>
                    <a:pt x="117602" y="0"/>
                  </a:cubicBezTo>
                  <a:cubicBezTo>
                    <a:pt x="52832" y="0"/>
                    <a:pt x="0" y="52870"/>
                    <a:pt x="0" y="117687"/>
                  </a:cubicBezTo>
                  <a:cubicBezTo>
                    <a:pt x="0" y="133827"/>
                    <a:pt x="3175" y="149460"/>
                    <a:pt x="9525" y="164075"/>
                  </a:cubicBezTo>
                  <a:cubicBezTo>
                    <a:pt x="11430" y="168650"/>
                    <a:pt x="15875" y="171319"/>
                    <a:pt x="20574" y="171319"/>
                  </a:cubicBezTo>
                  <a:cubicBezTo>
                    <a:pt x="22225" y="171319"/>
                    <a:pt x="23749" y="171065"/>
                    <a:pt x="25400" y="170303"/>
                  </a:cubicBezTo>
                  <a:cubicBezTo>
                    <a:pt x="31496" y="167634"/>
                    <a:pt x="34290" y="160517"/>
                    <a:pt x="31623" y="154416"/>
                  </a:cubicBezTo>
                  <a:cubicBezTo>
                    <a:pt x="26670" y="142851"/>
                    <a:pt x="24130" y="130523"/>
                    <a:pt x="24130" y="117687"/>
                  </a:cubicBezTo>
                  <a:cubicBezTo>
                    <a:pt x="24130" y="66088"/>
                    <a:pt x="66040" y="24020"/>
                    <a:pt x="117602" y="24020"/>
                  </a:cubicBezTo>
                  <a:cubicBezTo>
                    <a:pt x="169164" y="24020"/>
                    <a:pt x="211201" y="66088"/>
                    <a:pt x="211201" y="117687"/>
                  </a:cubicBezTo>
                  <a:cubicBezTo>
                    <a:pt x="211201" y="122516"/>
                    <a:pt x="210820" y="127600"/>
                    <a:pt x="210058" y="132429"/>
                  </a:cubicBezTo>
                  <a:cubicBezTo>
                    <a:pt x="209042" y="139038"/>
                    <a:pt x="213487" y="145139"/>
                    <a:pt x="220091" y="146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5700395" y="1676906"/>
              <a:ext cx="407670" cy="328023"/>
            </a:xfrm>
            <a:custGeom>
              <a:avLst/>
              <a:gdLst/>
              <a:ahLst/>
              <a:cxnLst/>
              <a:rect l="l" t="t" r="r" b="b"/>
              <a:pathLst>
                <a:path w="407670" h="328023" extrusionOk="0">
                  <a:moveTo>
                    <a:pt x="24003" y="204109"/>
                  </a:moveTo>
                  <a:cubicBezTo>
                    <a:pt x="24003" y="104850"/>
                    <a:pt x="104648" y="24147"/>
                    <a:pt x="203708" y="24147"/>
                  </a:cubicBezTo>
                  <a:cubicBezTo>
                    <a:pt x="302768" y="24147"/>
                    <a:pt x="383540" y="104850"/>
                    <a:pt x="383540" y="204109"/>
                  </a:cubicBezTo>
                  <a:cubicBezTo>
                    <a:pt x="383540" y="219614"/>
                    <a:pt x="381508" y="234992"/>
                    <a:pt x="377698" y="249735"/>
                  </a:cubicBezTo>
                  <a:cubicBezTo>
                    <a:pt x="376047" y="256216"/>
                    <a:pt x="379857" y="262825"/>
                    <a:pt x="386334" y="264477"/>
                  </a:cubicBezTo>
                  <a:cubicBezTo>
                    <a:pt x="392811" y="266130"/>
                    <a:pt x="399288" y="262317"/>
                    <a:pt x="401066" y="255835"/>
                  </a:cubicBezTo>
                  <a:cubicBezTo>
                    <a:pt x="405511" y="238932"/>
                    <a:pt x="407670" y="221520"/>
                    <a:pt x="407670" y="204109"/>
                  </a:cubicBezTo>
                  <a:cubicBezTo>
                    <a:pt x="407670" y="91633"/>
                    <a:pt x="316230" y="0"/>
                    <a:pt x="203835" y="0"/>
                  </a:cubicBezTo>
                  <a:cubicBezTo>
                    <a:pt x="91440" y="0"/>
                    <a:pt x="0" y="91506"/>
                    <a:pt x="0" y="204109"/>
                  </a:cubicBezTo>
                  <a:cubicBezTo>
                    <a:pt x="0" y="247193"/>
                    <a:pt x="13208" y="288371"/>
                    <a:pt x="38354" y="323067"/>
                  </a:cubicBezTo>
                  <a:cubicBezTo>
                    <a:pt x="40767" y="326371"/>
                    <a:pt x="44450" y="328023"/>
                    <a:pt x="48133" y="328023"/>
                  </a:cubicBezTo>
                  <a:cubicBezTo>
                    <a:pt x="50546" y="328023"/>
                    <a:pt x="53086" y="327261"/>
                    <a:pt x="55118" y="325736"/>
                  </a:cubicBezTo>
                  <a:cubicBezTo>
                    <a:pt x="60452" y="321796"/>
                    <a:pt x="61722" y="314297"/>
                    <a:pt x="57785" y="308959"/>
                  </a:cubicBezTo>
                  <a:cubicBezTo>
                    <a:pt x="35687" y="278330"/>
                    <a:pt x="24003" y="242109"/>
                    <a:pt x="24003" y="204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5613146" y="1589467"/>
              <a:ext cx="581913" cy="483964"/>
            </a:xfrm>
            <a:custGeom>
              <a:avLst/>
              <a:gdLst/>
              <a:ahLst/>
              <a:cxnLst/>
              <a:rect l="l" t="t" r="r" b="b"/>
              <a:pathLst>
                <a:path w="581913" h="483964" extrusionOk="0">
                  <a:moveTo>
                    <a:pt x="290957" y="254"/>
                  </a:moveTo>
                  <a:cubicBezTo>
                    <a:pt x="130556" y="254"/>
                    <a:pt x="0" y="130904"/>
                    <a:pt x="0" y="291548"/>
                  </a:cubicBezTo>
                  <a:cubicBezTo>
                    <a:pt x="0" y="360559"/>
                    <a:pt x="24511" y="427409"/>
                    <a:pt x="68961" y="479770"/>
                  </a:cubicBezTo>
                  <a:cubicBezTo>
                    <a:pt x="71374" y="482566"/>
                    <a:pt x="74676" y="483964"/>
                    <a:pt x="78105" y="483964"/>
                  </a:cubicBezTo>
                  <a:cubicBezTo>
                    <a:pt x="80899" y="483964"/>
                    <a:pt x="83566" y="483075"/>
                    <a:pt x="85852" y="481041"/>
                  </a:cubicBezTo>
                  <a:cubicBezTo>
                    <a:pt x="90932" y="476720"/>
                    <a:pt x="91567" y="469095"/>
                    <a:pt x="87249" y="464011"/>
                  </a:cubicBezTo>
                  <a:cubicBezTo>
                    <a:pt x="46482" y="415970"/>
                    <a:pt x="24003" y="354585"/>
                    <a:pt x="24003" y="291294"/>
                  </a:cubicBezTo>
                  <a:cubicBezTo>
                    <a:pt x="24003" y="143995"/>
                    <a:pt x="143764" y="24147"/>
                    <a:pt x="290957" y="24147"/>
                  </a:cubicBezTo>
                  <a:cubicBezTo>
                    <a:pt x="438150" y="24147"/>
                    <a:pt x="557911" y="143995"/>
                    <a:pt x="557911" y="291294"/>
                  </a:cubicBezTo>
                  <a:cubicBezTo>
                    <a:pt x="557911" y="317729"/>
                    <a:pt x="554101" y="343783"/>
                    <a:pt x="546481" y="368820"/>
                  </a:cubicBezTo>
                  <a:cubicBezTo>
                    <a:pt x="544576" y="375174"/>
                    <a:pt x="548132" y="381910"/>
                    <a:pt x="554482" y="383816"/>
                  </a:cubicBezTo>
                  <a:cubicBezTo>
                    <a:pt x="560832" y="385723"/>
                    <a:pt x="567563" y="382164"/>
                    <a:pt x="569468" y="375810"/>
                  </a:cubicBezTo>
                  <a:cubicBezTo>
                    <a:pt x="577723" y="348612"/>
                    <a:pt x="581914" y="320144"/>
                    <a:pt x="581914" y="291294"/>
                  </a:cubicBezTo>
                  <a:cubicBezTo>
                    <a:pt x="581914" y="130650"/>
                    <a:pt x="451358" y="0"/>
                    <a:pt x="290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6"/>
          <p:cNvSpPr/>
          <p:nvPr/>
        </p:nvSpPr>
        <p:spPr>
          <a:xfrm>
            <a:off x="4688383" y="2935414"/>
            <a:ext cx="586943" cy="399571"/>
          </a:xfrm>
          <a:custGeom>
            <a:avLst/>
            <a:gdLst/>
            <a:ahLst/>
            <a:cxnLst/>
            <a:rect l="l" t="t" r="r" b="b"/>
            <a:pathLst>
              <a:path w="722860" h="492098" extrusionOk="0">
                <a:moveTo>
                  <a:pt x="721730" y="253548"/>
                </a:moveTo>
                <a:cubicBezTo>
                  <a:pt x="720714" y="250370"/>
                  <a:pt x="718301" y="247828"/>
                  <a:pt x="715253" y="246558"/>
                </a:cubicBezTo>
                <a:cubicBezTo>
                  <a:pt x="704077" y="241855"/>
                  <a:pt x="669914" y="227494"/>
                  <a:pt x="634608" y="266765"/>
                </a:cubicBezTo>
                <a:cubicBezTo>
                  <a:pt x="632576" y="268926"/>
                  <a:pt x="630544" y="271086"/>
                  <a:pt x="628512" y="273247"/>
                </a:cubicBezTo>
                <a:lnTo>
                  <a:pt x="628512" y="79941"/>
                </a:lnTo>
                <a:cubicBezTo>
                  <a:pt x="628512" y="73586"/>
                  <a:pt x="623305" y="68375"/>
                  <a:pt x="616955" y="68375"/>
                </a:cubicBezTo>
                <a:lnTo>
                  <a:pt x="509894" y="68375"/>
                </a:lnTo>
                <a:lnTo>
                  <a:pt x="509894" y="11565"/>
                </a:lnTo>
                <a:cubicBezTo>
                  <a:pt x="509894" y="5211"/>
                  <a:pt x="504687" y="0"/>
                  <a:pt x="498337" y="0"/>
                </a:cubicBezTo>
                <a:lnTo>
                  <a:pt x="379592" y="0"/>
                </a:lnTo>
                <a:cubicBezTo>
                  <a:pt x="373242" y="0"/>
                  <a:pt x="368035" y="5211"/>
                  <a:pt x="368035" y="11565"/>
                </a:cubicBezTo>
                <a:lnTo>
                  <a:pt x="368035" y="130142"/>
                </a:lnTo>
                <a:lnTo>
                  <a:pt x="260847" y="130142"/>
                </a:lnTo>
                <a:cubicBezTo>
                  <a:pt x="254497" y="130142"/>
                  <a:pt x="249290" y="135352"/>
                  <a:pt x="249290" y="141707"/>
                </a:cubicBezTo>
                <a:lnTo>
                  <a:pt x="249290" y="248210"/>
                </a:lnTo>
                <a:cubicBezTo>
                  <a:pt x="232526" y="252022"/>
                  <a:pt x="209158" y="258377"/>
                  <a:pt x="178805" y="268799"/>
                </a:cubicBezTo>
                <a:cubicBezTo>
                  <a:pt x="171820" y="271213"/>
                  <a:pt x="163438" y="273882"/>
                  <a:pt x="154421" y="276551"/>
                </a:cubicBezTo>
                <a:lnTo>
                  <a:pt x="152516" y="264096"/>
                </a:lnTo>
                <a:cubicBezTo>
                  <a:pt x="150357" y="250116"/>
                  <a:pt x="137403" y="240203"/>
                  <a:pt x="122925" y="242491"/>
                </a:cubicBezTo>
                <a:lnTo>
                  <a:pt x="9768" y="260029"/>
                </a:lnTo>
                <a:cubicBezTo>
                  <a:pt x="3545" y="261046"/>
                  <a:pt x="-773" y="266892"/>
                  <a:pt x="116" y="273120"/>
                </a:cubicBezTo>
                <a:lnTo>
                  <a:pt x="32628" y="482312"/>
                </a:lnTo>
                <a:cubicBezTo>
                  <a:pt x="33517" y="488031"/>
                  <a:pt x="38343" y="492098"/>
                  <a:pt x="43931" y="492098"/>
                </a:cubicBezTo>
                <a:cubicBezTo>
                  <a:pt x="44566" y="492098"/>
                  <a:pt x="45074" y="492098"/>
                  <a:pt x="45709" y="491971"/>
                </a:cubicBezTo>
                <a:lnTo>
                  <a:pt x="158866" y="474433"/>
                </a:lnTo>
                <a:cubicBezTo>
                  <a:pt x="165724" y="473416"/>
                  <a:pt x="171693" y="469730"/>
                  <a:pt x="175757" y="464138"/>
                </a:cubicBezTo>
                <a:cubicBezTo>
                  <a:pt x="179821" y="458546"/>
                  <a:pt x="181472" y="451683"/>
                  <a:pt x="180456" y="444820"/>
                </a:cubicBezTo>
                <a:lnTo>
                  <a:pt x="177662" y="427155"/>
                </a:lnTo>
                <a:cubicBezTo>
                  <a:pt x="203062" y="424231"/>
                  <a:pt x="227192" y="425630"/>
                  <a:pt x="252592" y="431221"/>
                </a:cubicBezTo>
                <a:cubicBezTo>
                  <a:pt x="263387" y="436051"/>
                  <a:pt x="273293" y="440499"/>
                  <a:pt x="282564" y="444820"/>
                </a:cubicBezTo>
                <a:cubicBezTo>
                  <a:pt x="327903" y="465282"/>
                  <a:pt x="377052" y="475703"/>
                  <a:pt x="425947" y="475703"/>
                </a:cubicBezTo>
                <a:cubicBezTo>
                  <a:pt x="451855" y="475703"/>
                  <a:pt x="477763" y="472780"/>
                  <a:pt x="502909" y="466807"/>
                </a:cubicBezTo>
                <a:cubicBezTo>
                  <a:pt x="508751" y="465409"/>
                  <a:pt x="513069" y="464011"/>
                  <a:pt x="515990" y="462994"/>
                </a:cubicBezTo>
                <a:cubicBezTo>
                  <a:pt x="517006" y="462613"/>
                  <a:pt x="621908" y="428426"/>
                  <a:pt x="690996" y="346706"/>
                </a:cubicBezTo>
                <a:cubicBezTo>
                  <a:pt x="715634" y="317348"/>
                  <a:pt x="727445" y="272611"/>
                  <a:pt x="721222" y="253675"/>
                </a:cubicBezTo>
                <a:close/>
                <a:moveTo>
                  <a:pt x="605398" y="91379"/>
                </a:moveTo>
                <a:lnTo>
                  <a:pt x="605398" y="294090"/>
                </a:lnTo>
                <a:cubicBezTo>
                  <a:pt x="587999" y="307943"/>
                  <a:pt x="568695" y="319254"/>
                  <a:pt x="548375" y="327642"/>
                </a:cubicBezTo>
                <a:cubicBezTo>
                  <a:pt x="547740" y="327769"/>
                  <a:pt x="547232" y="328023"/>
                  <a:pt x="546724" y="328277"/>
                </a:cubicBezTo>
                <a:lnTo>
                  <a:pt x="546724" y="328277"/>
                </a:lnTo>
                <a:cubicBezTo>
                  <a:pt x="530722" y="334759"/>
                  <a:pt x="514085" y="339334"/>
                  <a:pt x="496940" y="341622"/>
                </a:cubicBezTo>
                <a:cubicBezTo>
                  <a:pt x="523102" y="333234"/>
                  <a:pt x="537834" y="322812"/>
                  <a:pt x="543422" y="309341"/>
                </a:cubicBezTo>
                <a:cubicBezTo>
                  <a:pt x="548629" y="296759"/>
                  <a:pt x="551169" y="270705"/>
                  <a:pt x="536437" y="254819"/>
                </a:cubicBezTo>
                <a:cubicBezTo>
                  <a:pt x="531357" y="249354"/>
                  <a:pt x="522975" y="243889"/>
                  <a:pt x="509894" y="243507"/>
                </a:cubicBezTo>
                <a:lnTo>
                  <a:pt x="509894" y="91379"/>
                </a:lnTo>
                <a:lnTo>
                  <a:pt x="605525" y="91379"/>
                </a:lnTo>
                <a:close/>
                <a:moveTo>
                  <a:pt x="391149" y="23131"/>
                </a:moveTo>
                <a:lnTo>
                  <a:pt x="486907" y="23131"/>
                </a:lnTo>
                <a:lnTo>
                  <a:pt x="486907" y="247193"/>
                </a:lnTo>
                <a:cubicBezTo>
                  <a:pt x="486907" y="247193"/>
                  <a:pt x="486526" y="247193"/>
                  <a:pt x="486272" y="247320"/>
                </a:cubicBezTo>
                <a:cubicBezTo>
                  <a:pt x="447791" y="259648"/>
                  <a:pt x="411088" y="254056"/>
                  <a:pt x="391530" y="251006"/>
                </a:cubicBezTo>
                <a:cubicBezTo>
                  <a:pt x="391530" y="251006"/>
                  <a:pt x="391276" y="251006"/>
                  <a:pt x="391276" y="251006"/>
                </a:cubicBezTo>
                <a:lnTo>
                  <a:pt x="391276" y="23131"/>
                </a:lnTo>
                <a:close/>
                <a:moveTo>
                  <a:pt x="272404" y="153145"/>
                </a:moveTo>
                <a:lnTo>
                  <a:pt x="368162" y="153145"/>
                </a:lnTo>
                <a:lnTo>
                  <a:pt x="368162" y="248337"/>
                </a:lnTo>
                <a:cubicBezTo>
                  <a:pt x="351398" y="246685"/>
                  <a:pt x="341238" y="245287"/>
                  <a:pt x="333618" y="244270"/>
                </a:cubicBezTo>
                <a:cubicBezTo>
                  <a:pt x="318505" y="242236"/>
                  <a:pt x="312155" y="241347"/>
                  <a:pt x="282310" y="242236"/>
                </a:cubicBezTo>
                <a:cubicBezTo>
                  <a:pt x="281929" y="242236"/>
                  <a:pt x="278627" y="242618"/>
                  <a:pt x="272531" y="243507"/>
                </a:cubicBezTo>
                <a:lnTo>
                  <a:pt x="272531" y="153145"/>
                </a:lnTo>
                <a:close/>
                <a:moveTo>
                  <a:pt x="157469" y="450285"/>
                </a:moveTo>
                <a:cubicBezTo>
                  <a:pt x="157469" y="450285"/>
                  <a:pt x="156580" y="451302"/>
                  <a:pt x="155564" y="451429"/>
                </a:cubicBezTo>
                <a:lnTo>
                  <a:pt x="53837" y="467316"/>
                </a:lnTo>
                <a:lnTo>
                  <a:pt x="24881" y="280872"/>
                </a:lnTo>
                <a:lnTo>
                  <a:pt x="127116" y="264986"/>
                </a:lnTo>
                <a:cubicBezTo>
                  <a:pt x="128513" y="264986"/>
                  <a:pt x="129783" y="266003"/>
                  <a:pt x="130037" y="267528"/>
                </a:cubicBezTo>
                <a:lnTo>
                  <a:pt x="158104" y="448125"/>
                </a:lnTo>
                <a:cubicBezTo>
                  <a:pt x="158231" y="449141"/>
                  <a:pt x="157850" y="449904"/>
                  <a:pt x="157596" y="450285"/>
                </a:cubicBezTo>
                <a:close/>
                <a:moveTo>
                  <a:pt x="673851" y="331582"/>
                </a:moveTo>
                <a:cubicBezTo>
                  <a:pt x="610097" y="407074"/>
                  <a:pt x="510656" y="440372"/>
                  <a:pt x="509640" y="440753"/>
                </a:cubicBezTo>
                <a:cubicBezTo>
                  <a:pt x="509640" y="440753"/>
                  <a:pt x="509005" y="441007"/>
                  <a:pt x="508878" y="441007"/>
                </a:cubicBezTo>
                <a:cubicBezTo>
                  <a:pt x="506465" y="441770"/>
                  <a:pt x="502909" y="443041"/>
                  <a:pt x="498083" y="444185"/>
                </a:cubicBezTo>
                <a:cubicBezTo>
                  <a:pt x="430265" y="460198"/>
                  <a:pt x="357240" y="452827"/>
                  <a:pt x="292470" y="423596"/>
                </a:cubicBezTo>
                <a:cubicBezTo>
                  <a:pt x="282945" y="419275"/>
                  <a:pt x="272531" y="414572"/>
                  <a:pt x="261355" y="409489"/>
                </a:cubicBezTo>
                <a:cubicBezTo>
                  <a:pt x="260720" y="409235"/>
                  <a:pt x="259958" y="408980"/>
                  <a:pt x="259196" y="408726"/>
                </a:cubicBezTo>
                <a:cubicBezTo>
                  <a:pt x="230494" y="402245"/>
                  <a:pt x="203316" y="400719"/>
                  <a:pt x="174487" y="404151"/>
                </a:cubicBezTo>
                <a:lnTo>
                  <a:pt x="158231" y="299428"/>
                </a:lnTo>
                <a:cubicBezTo>
                  <a:pt x="168645" y="296250"/>
                  <a:pt x="178424" y="293200"/>
                  <a:pt x="186425" y="290404"/>
                </a:cubicBezTo>
                <a:cubicBezTo>
                  <a:pt x="221731" y="278330"/>
                  <a:pt x="247131" y="271976"/>
                  <a:pt x="263006" y="268544"/>
                </a:cubicBezTo>
                <a:cubicBezTo>
                  <a:pt x="263133" y="268544"/>
                  <a:pt x="263260" y="268544"/>
                  <a:pt x="263387" y="268544"/>
                </a:cubicBezTo>
                <a:cubicBezTo>
                  <a:pt x="276849" y="265748"/>
                  <a:pt x="283453" y="265113"/>
                  <a:pt x="283453" y="265113"/>
                </a:cubicBezTo>
                <a:cubicBezTo>
                  <a:pt x="310885" y="264223"/>
                  <a:pt x="315838" y="264986"/>
                  <a:pt x="330443" y="266892"/>
                </a:cubicBezTo>
                <a:cubicBezTo>
                  <a:pt x="340095" y="268163"/>
                  <a:pt x="353303" y="270069"/>
                  <a:pt x="378576" y="272357"/>
                </a:cubicBezTo>
                <a:cubicBezTo>
                  <a:pt x="380862" y="272611"/>
                  <a:pt x="384037" y="273120"/>
                  <a:pt x="387847" y="273628"/>
                </a:cubicBezTo>
                <a:cubicBezTo>
                  <a:pt x="409437" y="276932"/>
                  <a:pt x="449569" y="283160"/>
                  <a:pt x="493257" y="269180"/>
                </a:cubicBezTo>
                <a:cubicBezTo>
                  <a:pt x="495416" y="268417"/>
                  <a:pt x="497829" y="267782"/>
                  <a:pt x="500242" y="267273"/>
                </a:cubicBezTo>
                <a:cubicBezTo>
                  <a:pt x="500369" y="267273"/>
                  <a:pt x="500623" y="267273"/>
                  <a:pt x="500750" y="267273"/>
                </a:cubicBezTo>
                <a:cubicBezTo>
                  <a:pt x="507862" y="265875"/>
                  <a:pt x="515228" y="265875"/>
                  <a:pt x="519419" y="270451"/>
                </a:cubicBezTo>
                <a:cubicBezTo>
                  <a:pt x="525769" y="277187"/>
                  <a:pt x="525134" y="292946"/>
                  <a:pt x="521959" y="300571"/>
                </a:cubicBezTo>
                <a:cubicBezTo>
                  <a:pt x="519419" y="306672"/>
                  <a:pt x="506973" y="318491"/>
                  <a:pt x="451728" y="328786"/>
                </a:cubicBezTo>
                <a:cubicBezTo>
                  <a:pt x="428741" y="333107"/>
                  <a:pt x="411342" y="332980"/>
                  <a:pt x="403849" y="332980"/>
                </a:cubicBezTo>
                <a:cubicBezTo>
                  <a:pt x="400420" y="332980"/>
                  <a:pt x="389879" y="332980"/>
                  <a:pt x="388736" y="343274"/>
                </a:cubicBezTo>
                <a:cubicBezTo>
                  <a:pt x="387593" y="353696"/>
                  <a:pt x="397753" y="355983"/>
                  <a:pt x="401563" y="356873"/>
                </a:cubicBezTo>
                <a:cubicBezTo>
                  <a:pt x="401817" y="356873"/>
                  <a:pt x="402198" y="356873"/>
                  <a:pt x="402452" y="357000"/>
                </a:cubicBezTo>
                <a:cubicBezTo>
                  <a:pt x="402452" y="357000"/>
                  <a:pt x="402706" y="357000"/>
                  <a:pt x="403087" y="357254"/>
                </a:cubicBezTo>
                <a:cubicBezTo>
                  <a:pt x="403468" y="357381"/>
                  <a:pt x="403849" y="357508"/>
                  <a:pt x="404230" y="357635"/>
                </a:cubicBezTo>
                <a:cubicBezTo>
                  <a:pt x="454268" y="371743"/>
                  <a:pt x="507862" y="368820"/>
                  <a:pt x="555106" y="349502"/>
                </a:cubicBezTo>
                <a:cubicBezTo>
                  <a:pt x="555360" y="349502"/>
                  <a:pt x="555614" y="349375"/>
                  <a:pt x="555741" y="349247"/>
                </a:cubicBezTo>
                <a:cubicBezTo>
                  <a:pt x="555995" y="349247"/>
                  <a:pt x="556249" y="349120"/>
                  <a:pt x="556503" y="348993"/>
                </a:cubicBezTo>
                <a:cubicBezTo>
                  <a:pt x="592317" y="334251"/>
                  <a:pt x="625210" y="311120"/>
                  <a:pt x="651499" y="282016"/>
                </a:cubicBezTo>
                <a:cubicBezTo>
                  <a:pt x="671946" y="259394"/>
                  <a:pt x="688964" y="261427"/>
                  <a:pt x="700267" y="265240"/>
                </a:cubicBezTo>
                <a:cubicBezTo>
                  <a:pt x="700267" y="278458"/>
                  <a:pt x="692266" y="309468"/>
                  <a:pt x="673724" y="331582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6819157" y="2832838"/>
            <a:ext cx="525400" cy="604619"/>
          </a:xfrm>
          <a:custGeom>
            <a:avLst/>
            <a:gdLst/>
            <a:ahLst/>
            <a:cxnLst/>
            <a:rect l="l" t="t" r="r" b="b"/>
            <a:pathLst>
              <a:path w="647065" h="744629" extrusionOk="0">
                <a:moveTo>
                  <a:pt x="639445" y="96717"/>
                </a:moveTo>
                <a:lnTo>
                  <a:pt x="465709" y="24402"/>
                </a:lnTo>
                <a:lnTo>
                  <a:pt x="465709" y="12201"/>
                </a:lnTo>
                <a:cubicBezTo>
                  <a:pt x="465709" y="5465"/>
                  <a:pt x="460248" y="0"/>
                  <a:pt x="453517" y="0"/>
                </a:cubicBezTo>
                <a:cubicBezTo>
                  <a:pt x="446786" y="0"/>
                  <a:pt x="441325" y="5465"/>
                  <a:pt x="441325" y="12201"/>
                </a:cubicBezTo>
                <a:lnTo>
                  <a:pt x="441325" y="32663"/>
                </a:lnTo>
                <a:lnTo>
                  <a:pt x="441325" y="32663"/>
                </a:lnTo>
                <a:lnTo>
                  <a:pt x="441325" y="329548"/>
                </a:lnTo>
                <a:lnTo>
                  <a:pt x="359283" y="329548"/>
                </a:lnTo>
                <a:cubicBezTo>
                  <a:pt x="352552" y="329548"/>
                  <a:pt x="347091" y="335013"/>
                  <a:pt x="347091" y="341749"/>
                </a:cubicBezTo>
                <a:lnTo>
                  <a:pt x="347091" y="459817"/>
                </a:lnTo>
                <a:lnTo>
                  <a:pt x="183896" y="459817"/>
                </a:lnTo>
                <a:cubicBezTo>
                  <a:pt x="177165" y="459817"/>
                  <a:pt x="171704" y="465282"/>
                  <a:pt x="171704" y="472018"/>
                </a:cubicBezTo>
                <a:lnTo>
                  <a:pt x="171704" y="589959"/>
                </a:lnTo>
                <a:lnTo>
                  <a:pt x="12192" y="589959"/>
                </a:lnTo>
                <a:cubicBezTo>
                  <a:pt x="5461" y="589959"/>
                  <a:pt x="0" y="595424"/>
                  <a:pt x="0" y="602160"/>
                </a:cubicBezTo>
                <a:lnTo>
                  <a:pt x="0" y="732428"/>
                </a:lnTo>
                <a:cubicBezTo>
                  <a:pt x="0" y="739164"/>
                  <a:pt x="5461" y="744629"/>
                  <a:pt x="12192" y="744629"/>
                </a:cubicBezTo>
                <a:lnTo>
                  <a:pt x="553847" y="744629"/>
                </a:lnTo>
                <a:cubicBezTo>
                  <a:pt x="560578" y="744629"/>
                  <a:pt x="566039" y="739164"/>
                  <a:pt x="566039" y="732428"/>
                </a:cubicBezTo>
                <a:lnTo>
                  <a:pt x="566039" y="341749"/>
                </a:lnTo>
                <a:cubicBezTo>
                  <a:pt x="566039" y="335013"/>
                  <a:pt x="560578" y="329548"/>
                  <a:pt x="553847" y="329548"/>
                </a:cubicBezTo>
                <a:lnTo>
                  <a:pt x="465836" y="329548"/>
                </a:lnTo>
                <a:lnTo>
                  <a:pt x="465836" y="185427"/>
                </a:lnTo>
                <a:lnTo>
                  <a:pt x="639191" y="119466"/>
                </a:lnTo>
                <a:cubicBezTo>
                  <a:pt x="643890" y="117687"/>
                  <a:pt x="646938" y="113239"/>
                  <a:pt x="647065" y="108282"/>
                </a:cubicBezTo>
                <a:cubicBezTo>
                  <a:pt x="647065" y="103325"/>
                  <a:pt x="644144" y="98750"/>
                  <a:pt x="639572" y="96844"/>
                </a:cubicBezTo>
                <a:close/>
                <a:moveTo>
                  <a:pt x="541528" y="720228"/>
                </a:moveTo>
                <a:lnTo>
                  <a:pt x="24384" y="720228"/>
                </a:lnTo>
                <a:lnTo>
                  <a:pt x="24384" y="614488"/>
                </a:lnTo>
                <a:lnTo>
                  <a:pt x="183896" y="614488"/>
                </a:lnTo>
                <a:cubicBezTo>
                  <a:pt x="190627" y="614488"/>
                  <a:pt x="196088" y="609022"/>
                  <a:pt x="196088" y="602287"/>
                </a:cubicBezTo>
                <a:lnTo>
                  <a:pt x="196088" y="484346"/>
                </a:lnTo>
                <a:lnTo>
                  <a:pt x="359283" y="484346"/>
                </a:lnTo>
                <a:cubicBezTo>
                  <a:pt x="366014" y="484346"/>
                  <a:pt x="371475" y="478881"/>
                  <a:pt x="371475" y="472145"/>
                </a:cubicBezTo>
                <a:lnTo>
                  <a:pt x="371475" y="354077"/>
                </a:lnTo>
                <a:lnTo>
                  <a:pt x="541528" y="354077"/>
                </a:lnTo>
                <a:lnTo>
                  <a:pt x="541528" y="720355"/>
                </a:lnTo>
                <a:close/>
                <a:moveTo>
                  <a:pt x="465709" y="159246"/>
                </a:moveTo>
                <a:lnTo>
                  <a:pt x="465709" y="50837"/>
                </a:lnTo>
                <a:lnTo>
                  <a:pt x="601726" y="107392"/>
                </a:lnTo>
                <a:lnTo>
                  <a:pt x="465709" y="159119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2690227" y="2886735"/>
            <a:ext cx="480417" cy="496854"/>
            <a:chOff x="1946682" y="2864231"/>
            <a:chExt cx="591666" cy="611909"/>
          </a:xfrm>
          <a:solidFill>
            <a:srgbClr val="0F70B7"/>
          </a:solidFill>
        </p:grpSpPr>
        <p:sp>
          <p:nvSpPr>
            <p:cNvPr id="197" name="Google Shape;197;p26"/>
            <p:cNvSpPr/>
            <p:nvPr/>
          </p:nvSpPr>
          <p:spPr>
            <a:xfrm>
              <a:off x="2002789" y="2940577"/>
              <a:ext cx="455041" cy="455114"/>
            </a:xfrm>
            <a:custGeom>
              <a:avLst/>
              <a:gdLst/>
              <a:ahLst/>
              <a:cxnLst/>
              <a:rect l="l" t="t" r="r" b="b"/>
              <a:pathLst>
                <a:path w="455041" h="455114" extrusionOk="0">
                  <a:moveTo>
                    <a:pt x="455041" y="227494"/>
                  </a:moveTo>
                  <a:cubicBezTo>
                    <a:pt x="455041" y="227494"/>
                    <a:pt x="455041" y="227494"/>
                    <a:pt x="455041" y="227494"/>
                  </a:cubicBezTo>
                  <a:lnTo>
                    <a:pt x="455041" y="227494"/>
                  </a:lnTo>
                  <a:cubicBezTo>
                    <a:pt x="455041" y="224571"/>
                    <a:pt x="454660" y="156450"/>
                    <a:pt x="416306" y="100529"/>
                  </a:cubicBezTo>
                  <a:cubicBezTo>
                    <a:pt x="405892" y="85406"/>
                    <a:pt x="394335" y="71807"/>
                    <a:pt x="381635" y="60241"/>
                  </a:cubicBezTo>
                  <a:cubicBezTo>
                    <a:pt x="340360" y="22114"/>
                    <a:pt x="286766" y="763"/>
                    <a:pt x="230378" y="0"/>
                  </a:cubicBezTo>
                  <a:cubicBezTo>
                    <a:pt x="230378" y="0"/>
                    <a:pt x="230378" y="0"/>
                    <a:pt x="230251" y="0"/>
                  </a:cubicBezTo>
                  <a:cubicBezTo>
                    <a:pt x="229997" y="0"/>
                    <a:pt x="229743" y="0"/>
                    <a:pt x="229489" y="0"/>
                  </a:cubicBezTo>
                  <a:cubicBezTo>
                    <a:pt x="229362" y="0"/>
                    <a:pt x="229235" y="0"/>
                    <a:pt x="228981" y="0"/>
                  </a:cubicBezTo>
                  <a:lnTo>
                    <a:pt x="227838" y="0"/>
                  </a:lnTo>
                  <a:cubicBezTo>
                    <a:pt x="227838" y="0"/>
                    <a:pt x="227584" y="0"/>
                    <a:pt x="227457" y="0"/>
                  </a:cubicBezTo>
                  <a:cubicBezTo>
                    <a:pt x="227330" y="0"/>
                    <a:pt x="227076" y="0"/>
                    <a:pt x="226949" y="0"/>
                  </a:cubicBezTo>
                  <a:cubicBezTo>
                    <a:pt x="169799" y="0"/>
                    <a:pt x="115189" y="21478"/>
                    <a:pt x="73406" y="60241"/>
                  </a:cubicBezTo>
                  <a:cubicBezTo>
                    <a:pt x="73279" y="60368"/>
                    <a:pt x="73152" y="60496"/>
                    <a:pt x="73025" y="60623"/>
                  </a:cubicBezTo>
                  <a:cubicBezTo>
                    <a:pt x="73025" y="60623"/>
                    <a:pt x="73025" y="60623"/>
                    <a:pt x="73025" y="60623"/>
                  </a:cubicBezTo>
                  <a:cubicBezTo>
                    <a:pt x="26670" y="103452"/>
                    <a:pt x="0" y="164329"/>
                    <a:pt x="0" y="227494"/>
                  </a:cubicBezTo>
                  <a:cubicBezTo>
                    <a:pt x="0" y="290658"/>
                    <a:pt x="26670" y="351916"/>
                    <a:pt x="73279" y="394873"/>
                  </a:cubicBezTo>
                  <a:cubicBezTo>
                    <a:pt x="115443" y="433763"/>
                    <a:pt x="170180" y="455115"/>
                    <a:pt x="227457" y="455115"/>
                  </a:cubicBezTo>
                  <a:lnTo>
                    <a:pt x="229235" y="455115"/>
                  </a:lnTo>
                  <a:cubicBezTo>
                    <a:pt x="285877" y="454606"/>
                    <a:pt x="339979" y="433255"/>
                    <a:pt x="381635" y="394873"/>
                  </a:cubicBezTo>
                  <a:cubicBezTo>
                    <a:pt x="428244" y="351916"/>
                    <a:pt x="454914" y="290912"/>
                    <a:pt x="455041" y="227494"/>
                  </a:cubicBezTo>
                  <a:close/>
                  <a:moveTo>
                    <a:pt x="376301" y="368947"/>
                  </a:moveTo>
                  <a:cubicBezTo>
                    <a:pt x="367411" y="360431"/>
                    <a:pt x="352171" y="348358"/>
                    <a:pt x="329057" y="338318"/>
                  </a:cubicBezTo>
                  <a:cubicBezTo>
                    <a:pt x="340106" y="310739"/>
                    <a:pt x="347853" y="277695"/>
                    <a:pt x="349123" y="238424"/>
                  </a:cubicBezTo>
                  <a:lnTo>
                    <a:pt x="432689" y="238424"/>
                  </a:lnTo>
                  <a:cubicBezTo>
                    <a:pt x="430022" y="287100"/>
                    <a:pt x="409956" y="333488"/>
                    <a:pt x="376428" y="368820"/>
                  </a:cubicBezTo>
                  <a:close/>
                  <a:moveTo>
                    <a:pt x="238506" y="424358"/>
                  </a:moveTo>
                  <a:lnTo>
                    <a:pt x="238506" y="342257"/>
                  </a:lnTo>
                  <a:cubicBezTo>
                    <a:pt x="260350" y="342893"/>
                    <a:pt x="280543" y="345943"/>
                    <a:pt x="298831" y="351281"/>
                  </a:cubicBezTo>
                  <a:cubicBezTo>
                    <a:pt x="279273" y="388900"/>
                    <a:pt x="254254" y="412412"/>
                    <a:pt x="238506" y="424358"/>
                  </a:cubicBezTo>
                  <a:close/>
                  <a:moveTo>
                    <a:pt x="308229" y="330692"/>
                  </a:moveTo>
                  <a:cubicBezTo>
                    <a:pt x="287147" y="324210"/>
                    <a:pt x="263779" y="320652"/>
                    <a:pt x="238506" y="319889"/>
                  </a:cubicBezTo>
                  <a:lnTo>
                    <a:pt x="238506" y="238551"/>
                  </a:lnTo>
                  <a:lnTo>
                    <a:pt x="326898" y="238551"/>
                  </a:lnTo>
                  <a:cubicBezTo>
                    <a:pt x="325628" y="274899"/>
                    <a:pt x="318389" y="305401"/>
                    <a:pt x="308229" y="330819"/>
                  </a:cubicBezTo>
                  <a:close/>
                  <a:moveTo>
                    <a:pt x="238506" y="216310"/>
                  </a:moveTo>
                  <a:lnTo>
                    <a:pt x="238506" y="134971"/>
                  </a:lnTo>
                  <a:cubicBezTo>
                    <a:pt x="263652" y="134209"/>
                    <a:pt x="286893" y="130650"/>
                    <a:pt x="307975" y="124295"/>
                  </a:cubicBezTo>
                  <a:cubicBezTo>
                    <a:pt x="318262" y="149714"/>
                    <a:pt x="325628" y="180216"/>
                    <a:pt x="326898" y="216437"/>
                  </a:cubicBezTo>
                  <a:lnTo>
                    <a:pt x="238506" y="216437"/>
                  </a:lnTo>
                  <a:close/>
                  <a:moveTo>
                    <a:pt x="298450" y="103707"/>
                  </a:moveTo>
                  <a:cubicBezTo>
                    <a:pt x="280289" y="108917"/>
                    <a:pt x="260223" y="111968"/>
                    <a:pt x="238506" y="112603"/>
                  </a:cubicBezTo>
                  <a:lnTo>
                    <a:pt x="238506" y="30756"/>
                  </a:lnTo>
                  <a:cubicBezTo>
                    <a:pt x="254127" y="42957"/>
                    <a:pt x="279019" y="66342"/>
                    <a:pt x="298450" y="103707"/>
                  </a:cubicBezTo>
                  <a:close/>
                  <a:moveTo>
                    <a:pt x="267081" y="25800"/>
                  </a:moveTo>
                  <a:cubicBezTo>
                    <a:pt x="301244" y="32535"/>
                    <a:pt x="333248" y="47913"/>
                    <a:pt x="360172" y="70790"/>
                  </a:cubicBezTo>
                  <a:cubicBezTo>
                    <a:pt x="352806" y="77907"/>
                    <a:pt x="339852" y="87820"/>
                    <a:pt x="319913" y="96335"/>
                  </a:cubicBezTo>
                  <a:cubicBezTo>
                    <a:pt x="303784" y="64308"/>
                    <a:pt x="283718" y="41178"/>
                    <a:pt x="267081" y="25800"/>
                  </a:cubicBezTo>
                  <a:close/>
                  <a:moveTo>
                    <a:pt x="216281" y="33044"/>
                  </a:moveTo>
                  <a:lnTo>
                    <a:pt x="216281" y="112603"/>
                  </a:lnTo>
                  <a:cubicBezTo>
                    <a:pt x="193802" y="111713"/>
                    <a:pt x="174879" y="108409"/>
                    <a:pt x="159131" y="103834"/>
                  </a:cubicBezTo>
                  <a:cubicBezTo>
                    <a:pt x="177419" y="68502"/>
                    <a:pt x="200533" y="45753"/>
                    <a:pt x="216281" y="33044"/>
                  </a:cubicBezTo>
                  <a:close/>
                  <a:moveTo>
                    <a:pt x="138049" y="96335"/>
                  </a:moveTo>
                  <a:cubicBezTo>
                    <a:pt x="116586" y="87185"/>
                    <a:pt x="103378" y="76382"/>
                    <a:pt x="96393" y="69265"/>
                  </a:cubicBezTo>
                  <a:cubicBezTo>
                    <a:pt x="123952" y="46261"/>
                    <a:pt x="156718" y="31137"/>
                    <a:pt x="191770" y="25037"/>
                  </a:cubicBezTo>
                  <a:cubicBezTo>
                    <a:pt x="174879" y="40415"/>
                    <a:pt x="154559" y="63673"/>
                    <a:pt x="138176" y="96335"/>
                  </a:cubicBezTo>
                  <a:close/>
                  <a:moveTo>
                    <a:pt x="216281" y="134844"/>
                  </a:moveTo>
                  <a:lnTo>
                    <a:pt x="216281" y="216310"/>
                  </a:lnTo>
                  <a:lnTo>
                    <a:pt x="131064" y="216310"/>
                  </a:lnTo>
                  <a:cubicBezTo>
                    <a:pt x="132334" y="179962"/>
                    <a:pt x="139573" y="149460"/>
                    <a:pt x="149733" y="124041"/>
                  </a:cubicBezTo>
                  <a:cubicBezTo>
                    <a:pt x="168021" y="129633"/>
                    <a:pt x="190119" y="133700"/>
                    <a:pt x="216281" y="134717"/>
                  </a:cubicBezTo>
                  <a:close/>
                  <a:moveTo>
                    <a:pt x="216281" y="238551"/>
                  </a:moveTo>
                  <a:lnTo>
                    <a:pt x="216281" y="320016"/>
                  </a:lnTo>
                  <a:cubicBezTo>
                    <a:pt x="190246" y="321033"/>
                    <a:pt x="168275" y="325100"/>
                    <a:pt x="149987" y="330692"/>
                  </a:cubicBezTo>
                  <a:cubicBezTo>
                    <a:pt x="139700" y="305274"/>
                    <a:pt x="132334" y="274772"/>
                    <a:pt x="131064" y="238551"/>
                  </a:cubicBezTo>
                  <a:lnTo>
                    <a:pt x="216281" y="238551"/>
                  </a:lnTo>
                  <a:close/>
                  <a:moveTo>
                    <a:pt x="216281" y="342257"/>
                  </a:moveTo>
                  <a:lnTo>
                    <a:pt x="216281" y="421563"/>
                  </a:lnTo>
                  <a:cubicBezTo>
                    <a:pt x="200660" y="408853"/>
                    <a:pt x="177673" y="385977"/>
                    <a:pt x="159385" y="350900"/>
                  </a:cubicBezTo>
                  <a:cubicBezTo>
                    <a:pt x="175133" y="346324"/>
                    <a:pt x="193929" y="343147"/>
                    <a:pt x="216281" y="342257"/>
                  </a:cubicBezTo>
                  <a:close/>
                  <a:moveTo>
                    <a:pt x="191643" y="429823"/>
                  </a:moveTo>
                  <a:cubicBezTo>
                    <a:pt x="156591" y="423723"/>
                    <a:pt x="123825" y="408599"/>
                    <a:pt x="96139" y="385596"/>
                  </a:cubicBezTo>
                  <a:cubicBezTo>
                    <a:pt x="103124" y="378479"/>
                    <a:pt x="116332" y="367676"/>
                    <a:pt x="137922" y="358525"/>
                  </a:cubicBezTo>
                  <a:cubicBezTo>
                    <a:pt x="154305" y="391188"/>
                    <a:pt x="174752" y="414445"/>
                    <a:pt x="191643" y="429823"/>
                  </a:cubicBezTo>
                  <a:close/>
                  <a:moveTo>
                    <a:pt x="319786" y="358525"/>
                  </a:moveTo>
                  <a:cubicBezTo>
                    <a:pt x="339725" y="367040"/>
                    <a:pt x="352679" y="377208"/>
                    <a:pt x="360045" y="384198"/>
                  </a:cubicBezTo>
                  <a:cubicBezTo>
                    <a:pt x="333121" y="407074"/>
                    <a:pt x="301117" y="422325"/>
                    <a:pt x="266954" y="429061"/>
                  </a:cubicBezTo>
                  <a:cubicBezTo>
                    <a:pt x="283591" y="413683"/>
                    <a:pt x="303657" y="390679"/>
                    <a:pt x="319786" y="358525"/>
                  </a:cubicBezTo>
                  <a:close/>
                  <a:moveTo>
                    <a:pt x="397764" y="112857"/>
                  </a:moveTo>
                  <a:cubicBezTo>
                    <a:pt x="423545" y="150476"/>
                    <a:pt x="430276" y="195848"/>
                    <a:pt x="432054" y="216310"/>
                  </a:cubicBezTo>
                  <a:lnTo>
                    <a:pt x="348869" y="216310"/>
                  </a:lnTo>
                  <a:cubicBezTo>
                    <a:pt x="347599" y="177038"/>
                    <a:pt x="339852" y="143995"/>
                    <a:pt x="328803" y="116416"/>
                  </a:cubicBezTo>
                  <a:cubicBezTo>
                    <a:pt x="351917" y="106376"/>
                    <a:pt x="367157" y="94429"/>
                    <a:pt x="376047" y="85914"/>
                  </a:cubicBezTo>
                  <a:cubicBezTo>
                    <a:pt x="383794" y="94048"/>
                    <a:pt x="391033" y="103071"/>
                    <a:pt x="397764" y="112857"/>
                  </a:cubicBezTo>
                  <a:close/>
                  <a:moveTo>
                    <a:pt x="79883" y="84262"/>
                  </a:moveTo>
                  <a:cubicBezTo>
                    <a:pt x="88519" y="93031"/>
                    <a:pt x="104140" y="105867"/>
                    <a:pt x="128778" y="116543"/>
                  </a:cubicBezTo>
                  <a:cubicBezTo>
                    <a:pt x="117729" y="144122"/>
                    <a:pt x="109982" y="177166"/>
                    <a:pt x="108839" y="216310"/>
                  </a:cubicBezTo>
                  <a:lnTo>
                    <a:pt x="22098" y="216310"/>
                  </a:lnTo>
                  <a:cubicBezTo>
                    <a:pt x="24765" y="166871"/>
                    <a:pt x="45466" y="119720"/>
                    <a:pt x="79883" y="84262"/>
                  </a:cubicBezTo>
                  <a:close/>
                  <a:moveTo>
                    <a:pt x="22098" y="238424"/>
                  </a:moveTo>
                  <a:lnTo>
                    <a:pt x="108839" y="238424"/>
                  </a:lnTo>
                  <a:cubicBezTo>
                    <a:pt x="110109" y="277695"/>
                    <a:pt x="117856" y="310739"/>
                    <a:pt x="128778" y="338190"/>
                  </a:cubicBezTo>
                  <a:cubicBezTo>
                    <a:pt x="104013" y="348866"/>
                    <a:pt x="88392" y="361702"/>
                    <a:pt x="79883" y="370472"/>
                  </a:cubicBezTo>
                  <a:cubicBezTo>
                    <a:pt x="45466" y="334886"/>
                    <a:pt x="24765" y="287862"/>
                    <a:pt x="22098" y="2384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089608" y="2864231"/>
              <a:ext cx="284466" cy="78760"/>
            </a:xfrm>
            <a:custGeom>
              <a:avLst/>
              <a:gdLst/>
              <a:ahLst/>
              <a:cxnLst/>
              <a:rect l="l" t="t" r="r" b="b"/>
              <a:pathLst>
                <a:path w="284466" h="78760" extrusionOk="0">
                  <a:moveTo>
                    <a:pt x="50" y="51309"/>
                  </a:moveTo>
                  <a:cubicBezTo>
                    <a:pt x="50" y="51309"/>
                    <a:pt x="50" y="51309"/>
                    <a:pt x="50" y="51309"/>
                  </a:cubicBezTo>
                  <a:cubicBezTo>
                    <a:pt x="50" y="52325"/>
                    <a:pt x="431" y="53342"/>
                    <a:pt x="939" y="54359"/>
                  </a:cubicBezTo>
                  <a:cubicBezTo>
                    <a:pt x="939" y="54613"/>
                    <a:pt x="1066" y="54740"/>
                    <a:pt x="1193" y="54994"/>
                  </a:cubicBezTo>
                  <a:cubicBezTo>
                    <a:pt x="1193" y="55121"/>
                    <a:pt x="1193" y="55249"/>
                    <a:pt x="1320" y="55376"/>
                  </a:cubicBezTo>
                  <a:cubicBezTo>
                    <a:pt x="1701" y="56138"/>
                    <a:pt x="2336" y="56901"/>
                    <a:pt x="2971" y="57536"/>
                  </a:cubicBezTo>
                  <a:cubicBezTo>
                    <a:pt x="3098" y="57663"/>
                    <a:pt x="3225" y="57790"/>
                    <a:pt x="3352" y="57917"/>
                  </a:cubicBezTo>
                  <a:cubicBezTo>
                    <a:pt x="4114" y="58680"/>
                    <a:pt x="5003" y="59443"/>
                    <a:pt x="6019" y="59951"/>
                  </a:cubicBezTo>
                  <a:cubicBezTo>
                    <a:pt x="6019" y="59951"/>
                    <a:pt x="6019" y="59951"/>
                    <a:pt x="6019" y="59951"/>
                  </a:cubicBezTo>
                  <a:lnTo>
                    <a:pt x="40690" y="77617"/>
                  </a:lnTo>
                  <a:cubicBezTo>
                    <a:pt x="42341" y="78379"/>
                    <a:pt x="43992" y="78761"/>
                    <a:pt x="45643" y="78761"/>
                  </a:cubicBezTo>
                  <a:cubicBezTo>
                    <a:pt x="49707" y="78761"/>
                    <a:pt x="53517" y="76600"/>
                    <a:pt x="55549" y="72660"/>
                  </a:cubicBezTo>
                  <a:cubicBezTo>
                    <a:pt x="58343" y="67195"/>
                    <a:pt x="56184" y="60586"/>
                    <a:pt x="50723" y="57790"/>
                  </a:cubicBezTo>
                  <a:lnTo>
                    <a:pt x="36118" y="50292"/>
                  </a:lnTo>
                  <a:cubicBezTo>
                    <a:pt x="69392" y="35931"/>
                    <a:pt x="105587" y="28305"/>
                    <a:pt x="142163" y="28305"/>
                  </a:cubicBezTo>
                  <a:cubicBezTo>
                    <a:pt x="186105" y="28305"/>
                    <a:pt x="229666" y="39235"/>
                    <a:pt x="268147" y="59824"/>
                  </a:cubicBezTo>
                  <a:cubicBezTo>
                    <a:pt x="269798" y="60713"/>
                    <a:pt x="271576" y="61095"/>
                    <a:pt x="273354" y="61095"/>
                  </a:cubicBezTo>
                  <a:cubicBezTo>
                    <a:pt x="277291" y="61095"/>
                    <a:pt x="281101" y="58934"/>
                    <a:pt x="283133" y="55249"/>
                  </a:cubicBezTo>
                  <a:cubicBezTo>
                    <a:pt x="286054" y="49911"/>
                    <a:pt x="284022" y="43175"/>
                    <a:pt x="278561" y="40252"/>
                  </a:cubicBezTo>
                  <a:cubicBezTo>
                    <a:pt x="236905" y="18011"/>
                    <a:pt x="189788" y="6191"/>
                    <a:pt x="142163" y="6191"/>
                  </a:cubicBezTo>
                  <a:cubicBezTo>
                    <a:pt x="102666" y="6191"/>
                    <a:pt x="63550" y="14452"/>
                    <a:pt x="27482" y="29957"/>
                  </a:cubicBezTo>
                  <a:lnTo>
                    <a:pt x="31546" y="13817"/>
                  </a:lnTo>
                  <a:cubicBezTo>
                    <a:pt x="33070" y="7843"/>
                    <a:pt x="29387" y="1870"/>
                    <a:pt x="23545" y="345"/>
                  </a:cubicBezTo>
                  <a:cubicBezTo>
                    <a:pt x="17576" y="-1180"/>
                    <a:pt x="11607" y="2506"/>
                    <a:pt x="10083" y="8352"/>
                  </a:cubicBezTo>
                  <a:lnTo>
                    <a:pt x="304" y="47242"/>
                  </a:lnTo>
                  <a:cubicBezTo>
                    <a:pt x="304" y="47242"/>
                    <a:pt x="304" y="47496"/>
                    <a:pt x="304" y="47496"/>
                  </a:cubicBezTo>
                  <a:cubicBezTo>
                    <a:pt x="50" y="48640"/>
                    <a:pt x="-77" y="49784"/>
                    <a:pt x="50" y="509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309140" y="3245470"/>
              <a:ext cx="229208" cy="208175"/>
            </a:xfrm>
            <a:custGeom>
              <a:avLst/>
              <a:gdLst/>
              <a:ahLst/>
              <a:cxnLst/>
              <a:rect l="l" t="t" r="r" b="b"/>
              <a:pathLst>
                <a:path w="229208" h="208175" extrusionOk="0">
                  <a:moveTo>
                    <a:pt x="227684" y="39652"/>
                  </a:moveTo>
                  <a:lnTo>
                    <a:pt x="206983" y="5338"/>
                  </a:lnTo>
                  <a:cubicBezTo>
                    <a:pt x="204951" y="1906"/>
                    <a:pt x="201268" y="0"/>
                    <a:pt x="197458" y="0"/>
                  </a:cubicBezTo>
                  <a:cubicBezTo>
                    <a:pt x="195299" y="0"/>
                    <a:pt x="193267" y="381"/>
                    <a:pt x="191489" y="1398"/>
                  </a:cubicBezTo>
                  <a:lnTo>
                    <a:pt x="157072" y="12836"/>
                  </a:lnTo>
                  <a:cubicBezTo>
                    <a:pt x="151230" y="14743"/>
                    <a:pt x="148055" y="20970"/>
                    <a:pt x="150087" y="26816"/>
                  </a:cubicBezTo>
                  <a:cubicBezTo>
                    <a:pt x="151992" y="32663"/>
                    <a:pt x="158215" y="35713"/>
                    <a:pt x="164057" y="33806"/>
                  </a:cubicBezTo>
                  <a:lnTo>
                    <a:pt x="178789" y="28977"/>
                  </a:lnTo>
                  <a:cubicBezTo>
                    <a:pt x="148944" y="104469"/>
                    <a:pt x="86460" y="162550"/>
                    <a:pt x="7847" y="186443"/>
                  </a:cubicBezTo>
                  <a:cubicBezTo>
                    <a:pt x="2005" y="188222"/>
                    <a:pt x="-1297" y="194450"/>
                    <a:pt x="481" y="200296"/>
                  </a:cubicBezTo>
                  <a:cubicBezTo>
                    <a:pt x="1878" y="205126"/>
                    <a:pt x="6323" y="208176"/>
                    <a:pt x="11022" y="208176"/>
                  </a:cubicBezTo>
                  <a:cubicBezTo>
                    <a:pt x="12038" y="208176"/>
                    <a:pt x="13181" y="208049"/>
                    <a:pt x="14197" y="207667"/>
                  </a:cubicBezTo>
                  <a:cubicBezTo>
                    <a:pt x="99541" y="181741"/>
                    <a:pt x="167359" y="118576"/>
                    <a:pt x="199617" y="36348"/>
                  </a:cubicBezTo>
                  <a:lnTo>
                    <a:pt x="208634" y="51345"/>
                  </a:lnTo>
                  <a:cubicBezTo>
                    <a:pt x="210666" y="54776"/>
                    <a:pt x="214349" y="56683"/>
                    <a:pt x="218159" y="56683"/>
                  </a:cubicBezTo>
                  <a:cubicBezTo>
                    <a:pt x="220064" y="56683"/>
                    <a:pt x="222096" y="56174"/>
                    <a:pt x="223874" y="55031"/>
                  </a:cubicBezTo>
                  <a:cubicBezTo>
                    <a:pt x="229081" y="51853"/>
                    <a:pt x="230732" y="45118"/>
                    <a:pt x="227684" y="397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1946682" y="3245242"/>
              <a:ext cx="208253" cy="230898"/>
            </a:xfrm>
            <a:custGeom>
              <a:avLst/>
              <a:gdLst/>
              <a:ahLst/>
              <a:cxnLst/>
              <a:rect l="l" t="t" r="r" b="b"/>
              <a:pathLst>
                <a:path w="208253" h="230898" extrusionOk="0">
                  <a:moveTo>
                    <a:pt x="207745" y="200524"/>
                  </a:moveTo>
                  <a:cubicBezTo>
                    <a:pt x="208126" y="199507"/>
                    <a:pt x="208253" y="198363"/>
                    <a:pt x="208253" y="197219"/>
                  </a:cubicBezTo>
                  <a:cubicBezTo>
                    <a:pt x="208253" y="197219"/>
                    <a:pt x="208253" y="197092"/>
                    <a:pt x="208253" y="196965"/>
                  </a:cubicBezTo>
                  <a:cubicBezTo>
                    <a:pt x="208253" y="196965"/>
                    <a:pt x="208253" y="196838"/>
                    <a:pt x="208253" y="196711"/>
                  </a:cubicBezTo>
                  <a:cubicBezTo>
                    <a:pt x="208253" y="195567"/>
                    <a:pt x="207999" y="194423"/>
                    <a:pt x="207618" y="193279"/>
                  </a:cubicBezTo>
                  <a:cubicBezTo>
                    <a:pt x="207618" y="193279"/>
                    <a:pt x="207618" y="193279"/>
                    <a:pt x="207618" y="193279"/>
                  </a:cubicBezTo>
                  <a:lnTo>
                    <a:pt x="193775" y="156931"/>
                  </a:lnTo>
                  <a:cubicBezTo>
                    <a:pt x="191616" y="151212"/>
                    <a:pt x="185139" y="148416"/>
                    <a:pt x="179424" y="150577"/>
                  </a:cubicBezTo>
                  <a:cubicBezTo>
                    <a:pt x="173709" y="152737"/>
                    <a:pt x="170788" y="159219"/>
                    <a:pt x="173074" y="164938"/>
                  </a:cubicBezTo>
                  <a:lnTo>
                    <a:pt x="178408" y="178918"/>
                  </a:lnTo>
                  <a:cubicBezTo>
                    <a:pt x="103097" y="148924"/>
                    <a:pt x="45312" y="86395"/>
                    <a:pt x="21690" y="7853"/>
                  </a:cubicBezTo>
                  <a:cubicBezTo>
                    <a:pt x="19912" y="2007"/>
                    <a:pt x="13689" y="-1298"/>
                    <a:pt x="7847" y="482"/>
                  </a:cubicBezTo>
                  <a:cubicBezTo>
                    <a:pt x="2005" y="2261"/>
                    <a:pt x="-1297" y="8488"/>
                    <a:pt x="481" y="14335"/>
                  </a:cubicBezTo>
                  <a:cubicBezTo>
                    <a:pt x="26389" y="100248"/>
                    <a:pt x="90016" y="168497"/>
                    <a:pt x="172693" y="200651"/>
                  </a:cubicBezTo>
                  <a:lnTo>
                    <a:pt x="157834" y="210564"/>
                  </a:lnTo>
                  <a:cubicBezTo>
                    <a:pt x="152754" y="213995"/>
                    <a:pt x="151357" y="220858"/>
                    <a:pt x="154786" y="225942"/>
                  </a:cubicBezTo>
                  <a:cubicBezTo>
                    <a:pt x="156945" y="229119"/>
                    <a:pt x="160374" y="230898"/>
                    <a:pt x="164057" y="230898"/>
                  </a:cubicBezTo>
                  <a:cubicBezTo>
                    <a:pt x="166216" y="230898"/>
                    <a:pt x="168248" y="230263"/>
                    <a:pt x="170153" y="228992"/>
                  </a:cubicBezTo>
                  <a:lnTo>
                    <a:pt x="203300" y="206878"/>
                  </a:lnTo>
                  <a:cubicBezTo>
                    <a:pt x="204443" y="206116"/>
                    <a:pt x="205332" y="205226"/>
                    <a:pt x="206221" y="204209"/>
                  </a:cubicBezTo>
                  <a:cubicBezTo>
                    <a:pt x="206221" y="204209"/>
                    <a:pt x="206221" y="204209"/>
                    <a:pt x="206221" y="204209"/>
                  </a:cubicBezTo>
                  <a:cubicBezTo>
                    <a:pt x="206983" y="203320"/>
                    <a:pt x="207491" y="202176"/>
                    <a:pt x="207872" y="201032"/>
                  </a:cubicBezTo>
                  <a:cubicBezTo>
                    <a:pt x="207872" y="201032"/>
                    <a:pt x="207872" y="201032"/>
                    <a:pt x="207872" y="2009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26"/>
          <p:cNvGrpSpPr/>
          <p:nvPr/>
        </p:nvGrpSpPr>
        <p:grpSpPr>
          <a:xfrm>
            <a:off x="7835072" y="2893294"/>
            <a:ext cx="479334" cy="483793"/>
            <a:chOff x="8282903" y="2872309"/>
            <a:chExt cx="590332" cy="595824"/>
          </a:xfrm>
          <a:solidFill>
            <a:srgbClr val="0F70B7"/>
          </a:solidFill>
        </p:grpSpPr>
        <p:sp>
          <p:nvSpPr>
            <p:cNvPr id="202" name="Google Shape;202;p26"/>
            <p:cNvSpPr/>
            <p:nvPr/>
          </p:nvSpPr>
          <p:spPr>
            <a:xfrm>
              <a:off x="8487531" y="3081140"/>
              <a:ext cx="164427" cy="247574"/>
            </a:xfrm>
            <a:custGeom>
              <a:avLst/>
              <a:gdLst/>
              <a:ahLst/>
              <a:cxnLst/>
              <a:rect l="l" t="t" r="r" b="b"/>
              <a:pathLst>
                <a:path w="164427" h="247574" extrusionOk="0">
                  <a:moveTo>
                    <a:pt x="82555" y="0"/>
                  </a:moveTo>
                  <a:lnTo>
                    <a:pt x="81539" y="0"/>
                  </a:lnTo>
                  <a:cubicBezTo>
                    <a:pt x="44455" y="0"/>
                    <a:pt x="17786" y="16014"/>
                    <a:pt x="6228" y="45245"/>
                  </a:cubicBezTo>
                  <a:cubicBezTo>
                    <a:pt x="-8630" y="83118"/>
                    <a:pt x="5721" y="130904"/>
                    <a:pt x="21850" y="145901"/>
                  </a:cubicBezTo>
                  <a:cubicBezTo>
                    <a:pt x="41535" y="164202"/>
                    <a:pt x="41662" y="173353"/>
                    <a:pt x="41535" y="174878"/>
                  </a:cubicBezTo>
                  <a:cubicBezTo>
                    <a:pt x="41535" y="175005"/>
                    <a:pt x="41535" y="175132"/>
                    <a:pt x="41408" y="175386"/>
                  </a:cubicBezTo>
                  <a:cubicBezTo>
                    <a:pt x="41153" y="175895"/>
                    <a:pt x="40900" y="176403"/>
                    <a:pt x="40773" y="177038"/>
                  </a:cubicBezTo>
                  <a:cubicBezTo>
                    <a:pt x="40773" y="177293"/>
                    <a:pt x="40646" y="177547"/>
                    <a:pt x="40518" y="177801"/>
                  </a:cubicBezTo>
                  <a:cubicBezTo>
                    <a:pt x="40391" y="178436"/>
                    <a:pt x="40264" y="178945"/>
                    <a:pt x="40264" y="179580"/>
                  </a:cubicBezTo>
                  <a:cubicBezTo>
                    <a:pt x="40264" y="179834"/>
                    <a:pt x="40264" y="180089"/>
                    <a:pt x="40264" y="180343"/>
                  </a:cubicBezTo>
                  <a:cubicBezTo>
                    <a:pt x="40264" y="180343"/>
                    <a:pt x="40264" y="180343"/>
                    <a:pt x="40264" y="180470"/>
                  </a:cubicBezTo>
                  <a:lnTo>
                    <a:pt x="40264" y="218216"/>
                  </a:lnTo>
                  <a:cubicBezTo>
                    <a:pt x="40264" y="219741"/>
                    <a:pt x="40646" y="221266"/>
                    <a:pt x="41153" y="222791"/>
                  </a:cubicBezTo>
                  <a:cubicBezTo>
                    <a:pt x="45090" y="231942"/>
                    <a:pt x="58299" y="247574"/>
                    <a:pt x="82175" y="247574"/>
                  </a:cubicBezTo>
                  <a:cubicBezTo>
                    <a:pt x="106050" y="247574"/>
                    <a:pt x="119131" y="232069"/>
                    <a:pt x="123196" y="222791"/>
                  </a:cubicBezTo>
                  <a:cubicBezTo>
                    <a:pt x="123830" y="221393"/>
                    <a:pt x="124085" y="219741"/>
                    <a:pt x="124085" y="218216"/>
                  </a:cubicBezTo>
                  <a:lnTo>
                    <a:pt x="124085" y="180470"/>
                  </a:lnTo>
                  <a:cubicBezTo>
                    <a:pt x="124085" y="180470"/>
                    <a:pt x="124085" y="179707"/>
                    <a:pt x="124085" y="179326"/>
                  </a:cubicBezTo>
                  <a:cubicBezTo>
                    <a:pt x="124085" y="179072"/>
                    <a:pt x="124085" y="178818"/>
                    <a:pt x="124085" y="178564"/>
                  </a:cubicBezTo>
                  <a:cubicBezTo>
                    <a:pt x="123830" y="176784"/>
                    <a:pt x="123068" y="175132"/>
                    <a:pt x="122052" y="173734"/>
                  </a:cubicBezTo>
                  <a:cubicBezTo>
                    <a:pt x="122052" y="173734"/>
                    <a:pt x="122052" y="173607"/>
                    <a:pt x="121925" y="173480"/>
                  </a:cubicBezTo>
                  <a:cubicBezTo>
                    <a:pt x="121672" y="170938"/>
                    <a:pt x="124847" y="161533"/>
                    <a:pt x="142246" y="146155"/>
                  </a:cubicBezTo>
                  <a:cubicBezTo>
                    <a:pt x="160534" y="129888"/>
                    <a:pt x="171963" y="81847"/>
                    <a:pt x="158628" y="46516"/>
                  </a:cubicBezTo>
                  <a:cubicBezTo>
                    <a:pt x="147325" y="16649"/>
                    <a:pt x="120401" y="127"/>
                    <a:pt x="82810" y="127"/>
                  </a:cubicBezTo>
                  <a:close/>
                  <a:moveTo>
                    <a:pt x="101225" y="215166"/>
                  </a:moveTo>
                  <a:cubicBezTo>
                    <a:pt x="99065" y="218343"/>
                    <a:pt x="93477" y="224571"/>
                    <a:pt x="82048" y="224571"/>
                  </a:cubicBezTo>
                  <a:cubicBezTo>
                    <a:pt x="70617" y="224571"/>
                    <a:pt x="65029" y="218216"/>
                    <a:pt x="62871" y="215166"/>
                  </a:cubicBezTo>
                  <a:lnTo>
                    <a:pt x="62871" y="191781"/>
                  </a:lnTo>
                  <a:lnTo>
                    <a:pt x="101225" y="191781"/>
                  </a:lnTo>
                  <a:lnTo>
                    <a:pt x="101225" y="215166"/>
                  </a:lnTo>
                  <a:close/>
                  <a:moveTo>
                    <a:pt x="126878" y="128998"/>
                  </a:moveTo>
                  <a:cubicBezTo>
                    <a:pt x="110114" y="143868"/>
                    <a:pt x="100971" y="156958"/>
                    <a:pt x="99192" y="168905"/>
                  </a:cubicBezTo>
                  <a:lnTo>
                    <a:pt x="63887" y="168905"/>
                  </a:lnTo>
                  <a:cubicBezTo>
                    <a:pt x="62109" y="159246"/>
                    <a:pt x="55504" y="146028"/>
                    <a:pt x="37343" y="129125"/>
                  </a:cubicBezTo>
                  <a:cubicBezTo>
                    <a:pt x="27437" y="119847"/>
                    <a:pt x="16388" y="81593"/>
                    <a:pt x="27437" y="53506"/>
                  </a:cubicBezTo>
                  <a:cubicBezTo>
                    <a:pt x="35438" y="33044"/>
                    <a:pt x="53600" y="22749"/>
                    <a:pt x="81539" y="22749"/>
                  </a:cubicBezTo>
                  <a:lnTo>
                    <a:pt x="82555" y="22749"/>
                  </a:lnTo>
                  <a:cubicBezTo>
                    <a:pt x="110750" y="22749"/>
                    <a:pt x="129037" y="33425"/>
                    <a:pt x="137038" y="54395"/>
                  </a:cubicBezTo>
                  <a:cubicBezTo>
                    <a:pt x="147834" y="82737"/>
                    <a:pt x="136785" y="120102"/>
                    <a:pt x="126878" y="1288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8558273" y="2987092"/>
              <a:ext cx="22991" cy="71425"/>
            </a:xfrm>
            <a:custGeom>
              <a:avLst/>
              <a:gdLst/>
              <a:ahLst/>
              <a:cxnLst/>
              <a:rect l="l" t="t" r="r" b="b"/>
              <a:pathLst>
                <a:path w="22991" h="71425" extrusionOk="0">
                  <a:moveTo>
                    <a:pt x="11306" y="0"/>
                  </a:moveTo>
                  <a:lnTo>
                    <a:pt x="11306" y="0"/>
                  </a:lnTo>
                  <a:cubicBezTo>
                    <a:pt x="4956" y="0"/>
                    <a:pt x="-125" y="5211"/>
                    <a:pt x="2" y="11438"/>
                  </a:cubicBezTo>
                  <a:lnTo>
                    <a:pt x="257" y="60114"/>
                  </a:lnTo>
                  <a:cubicBezTo>
                    <a:pt x="257" y="66342"/>
                    <a:pt x="5336" y="71425"/>
                    <a:pt x="11686" y="71425"/>
                  </a:cubicBezTo>
                  <a:lnTo>
                    <a:pt x="11686" y="71425"/>
                  </a:lnTo>
                  <a:cubicBezTo>
                    <a:pt x="18036" y="71425"/>
                    <a:pt x="23116" y="66215"/>
                    <a:pt x="22989" y="59987"/>
                  </a:cubicBezTo>
                  <a:lnTo>
                    <a:pt x="22735" y="11311"/>
                  </a:lnTo>
                  <a:cubicBezTo>
                    <a:pt x="22735" y="5084"/>
                    <a:pt x="17656" y="0"/>
                    <a:pt x="11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8667622" y="3148372"/>
              <a:ext cx="75057" cy="22876"/>
            </a:xfrm>
            <a:custGeom>
              <a:avLst/>
              <a:gdLst/>
              <a:ahLst/>
              <a:cxnLst/>
              <a:rect l="l" t="t" r="r" b="b"/>
              <a:pathLst>
                <a:path w="75057" h="22876" extrusionOk="0">
                  <a:moveTo>
                    <a:pt x="75057" y="11438"/>
                  </a:moveTo>
                  <a:cubicBezTo>
                    <a:pt x="75057" y="5084"/>
                    <a:pt x="69977" y="0"/>
                    <a:pt x="63627" y="0"/>
                  </a:cubicBezTo>
                  <a:lnTo>
                    <a:pt x="11430" y="0"/>
                  </a:lnTo>
                  <a:cubicBezTo>
                    <a:pt x="5080" y="0"/>
                    <a:pt x="0" y="5084"/>
                    <a:pt x="0" y="11438"/>
                  </a:cubicBezTo>
                  <a:cubicBezTo>
                    <a:pt x="0" y="17793"/>
                    <a:pt x="5080" y="22877"/>
                    <a:pt x="11430" y="22877"/>
                  </a:cubicBezTo>
                  <a:lnTo>
                    <a:pt x="63627" y="22877"/>
                  </a:lnTo>
                  <a:cubicBezTo>
                    <a:pt x="69977" y="22877"/>
                    <a:pt x="75057" y="17793"/>
                    <a:pt x="75057" y="11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8396096" y="3148372"/>
              <a:ext cx="75692" cy="22876"/>
            </a:xfrm>
            <a:custGeom>
              <a:avLst/>
              <a:gdLst/>
              <a:ahLst/>
              <a:cxnLst/>
              <a:rect l="l" t="t" r="r" b="b"/>
              <a:pathLst>
                <a:path w="75692" h="22876" extrusionOk="0">
                  <a:moveTo>
                    <a:pt x="75692" y="11438"/>
                  </a:moveTo>
                  <a:cubicBezTo>
                    <a:pt x="75692" y="5084"/>
                    <a:pt x="70612" y="0"/>
                    <a:pt x="64262" y="0"/>
                  </a:cubicBezTo>
                  <a:lnTo>
                    <a:pt x="11430" y="0"/>
                  </a:lnTo>
                  <a:cubicBezTo>
                    <a:pt x="5080" y="0"/>
                    <a:pt x="0" y="5084"/>
                    <a:pt x="0" y="11438"/>
                  </a:cubicBezTo>
                  <a:cubicBezTo>
                    <a:pt x="0" y="17793"/>
                    <a:pt x="5080" y="22877"/>
                    <a:pt x="11430" y="22877"/>
                  </a:cubicBezTo>
                  <a:lnTo>
                    <a:pt x="64262" y="22877"/>
                  </a:lnTo>
                  <a:cubicBezTo>
                    <a:pt x="70612" y="22877"/>
                    <a:pt x="75692" y="17793"/>
                    <a:pt x="75692" y="11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8435625" y="3037325"/>
              <a:ext cx="59882" cy="60845"/>
            </a:xfrm>
            <a:custGeom>
              <a:avLst/>
              <a:gdLst/>
              <a:ahLst/>
              <a:cxnLst/>
              <a:rect l="l" t="t" r="r" b="b"/>
              <a:pathLst>
                <a:path w="59882" h="60845" extrusionOk="0">
                  <a:moveTo>
                    <a:pt x="40355" y="57414"/>
                  </a:moveTo>
                  <a:cubicBezTo>
                    <a:pt x="42641" y="59702"/>
                    <a:pt x="45562" y="60846"/>
                    <a:pt x="48483" y="60846"/>
                  </a:cubicBezTo>
                  <a:cubicBezTo>
                    <a:pt x="51404" y="60846"/>
                    <a:pt x="54198" y="59702"/>
                    <a:pt x="56484" y="57541"/>
                  </a:cubicBezTo>
                  <a:cubicBezTo>
                    <a:pt x="60929" y="53093"/>
                    <a:pt x="61056" y="45976"/>
                    <a:pt x="56611" y="41401"/>
                  </a:cubicBezTo>
                  <a:lnTo>
                    <a:pt x="19527" y="3400"/>
                  </a:lnTo>
                  <a:cubicBezTo>
                    <a:pt x="15082" y="-1048"/>
                    <a:pt x="7843" y="-1175"/>
                    <a:pt x="3398" y="3273"/>
                  </a:cubicBezTo>
                  <a:cubicBezTo>
                    <a:pt x="-1047" y="7722"/>
                    <a:pt x="-1174" y="14839"/>
                    <a:pt x="3271" y="19414"/>
                  </a:cubicBezTo>
                  <a:lnTo>
                    <a:pt x="40355" y="574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8644089" y="3037383"/>
              <a:ext cx="58368" cy="60787"/>
            </a:xfrm>
            <a:custGeom>
              <a:avLst/>
              <a:gdLst/>
              <a:ahLst/>
              <a:cxnLst/>
              <a:rect l="l" t="t" r="r" b="b"/>
              <a:pathLst>
                <a:path w="58368" h="60787" extrusionOk="0">
                  <a:moveTo>
                    <a:pt x="3086" y="41597"/>
                  </a:moveTo>
                  <a:cubicBezTo>
                    <a:pt x="-1232" y="46172"/>
                    <a:pt x="-978" y="53416"/>
                    <a:pt x="3594" y="57737"/>
                  </a:cubicBezTo>
                  <a:cubicBezTo>
                    <a:pt x="5753" y="59771"/>
                    <a:pt x="8547" y="60788"/>
                    <a:pt x="11341" y="60788"/>
                  </a:cubicBezTo>
                  <a:cubicBezTo>
                    <a:pt x="14389" y="60788"/>
                    <a:pt x="17437" y="59517"/>
                    <a:pt x="19723" y="57229"/>
                  </a:cubicBezTo>
                  <a:lnTo>
                    <a:pt x="55283" y="19229"/>
                  </a:lnTo>
                  <a:cubicBezTo>
                    <a:pt x="59601" y="14653"/>
                    <a:pt x="59347" y="7409"/>
                    <a:pt x="54775" y="3088"/>
                  </a:cubicBezTo>
                  <a:cubicBezTo>
                    <a:pt x="50203" y="-1233"/>
                    <a:pt x="42964" y="-979"/>
                    <a:pt x="38646" y="3596"/>
                  </a:cubicBezTo>
                  <a:lnTo>
                    <a:pt x="3086" y="41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8304204" y="3254167"/>
              <a:ext cx="36320" cy="50019"/>
            </a:xfrm>
            <a:custGeom>
              <a:avLst/>
              <a:gdLst/>
              <a:ahLst/>
              <a:cxnLst/>
              <a:rect l="l" t="t" r="r" b="b"/>
              <a:pathLst>
                <a:path w="36320" h="50019" extrusionOk="0">
                  <a:moveTo>
                    <a:pt x="21916" y="6935"/>
                  </a:moveTo>
                  <a:cubicBezTo>
                    <a:pt x="19503" y="1089"/>
                    <a:pt x="12772" y="-1580"/>
                    <a:pt x="6930" y="962"/>
                  </a:cubicBezTo>
                  <a:cubicBezTo>
                    <a:pt x="1088" y="3377"/>
                    <a:pt x="-1579" y="10112"/>
                    <a:pt x="961" y="15959"/>
                  </a:cubicBezTo>
                  <a:cubicBezTo>
                    <a:pt x="5152" y="25618"/>
                    <a:pt x="9851" y="35149"/>
                    <a:pt x="15058" y="44300"/>
                  </a:cubicBezTo>
                  <a:cubicBezTo>
                    <a:pt x="17217" y="47986"/>
                    <a:pt x="21027" y="50019"/>
                    <a:pt x="24964" y="50019"/>
                  </a:cubicBezTo>
                  <a:cubicBezTo>
                    <a:pt x="26869" y="50019"/>
                    <a:pt x="28774" y="49511"/>
                    <a:pt x="30552" y="48494"/>
                  </a:cubicBezTo>
                  <a:cubicBezTo>
                    <a:pt x="36013" y="45444"/>
                    <a:pt x="37918" y="38454"/>
                    <a:pt x="34870" y="32989"/>
                  </a:cubicBezTo>
                  <a:cubicBezTo>
                    <a:pt x="30044" y="24601"/>
                    <a:pt x="25726" y="15832"/>
                    <a:pt x="21916" y="69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8353255" y="3330578"/>
              <a:ext cx="44294" cy="44270"/>
            </a:xfrm>
            <a:custGeom>
              <a:avLst/>
              <a:gdLst/>
              <a:ahLst/>
              <a:cxnLst/>
              <a:rect l="l" t="t" r="r" b="b"/>
              <a:pathLst>
                <a:path w="44294" h="44270" extrusionOk="0">
                  <a:moveTo>
                    <a:pt x="19855" y="3728"/>
                  </a:moveTo>
                  <a:cubicBezTo>
                    <a:pt x="15663" y="-974"/>
                    <a:pt x="8425" y="-1228"/>
                    <a:pt x="3726" y="2966"/>
                  </a:cubicBezTo>
                  <a:cubicBezTo>
                    <a:pt x="-974" y="7160"/>
                    <a:pt x="-1227" y="14404"/>
                    <a:pt x="2963" y="19106"/>
                  </a:cubicBezTo>
                  <a:cubicBezTo>
                    <a:pt x="10076" y="26859"/>
                    <a:pt x="17569" y="34357"/>
                    <a:pt x="25443" y="41347"/>
                  </a:cubicBezTo>
                  <a:cubicBezTo>
                    <a:pt x="27601" y="43254"/>
                    <a:pt x="30269" y="44271"/>
                    <a:pt x="32936" y="44271"/>
                  </a:cubicBezTo>
                  <a:cubicBezTo>
                    <a:pt x="36111" y="44271"/>
                    <a:pt x="39286" y="43000"/>
                    <a:pt x="41445" y="40458"/>
                  </a:cubicBezTo>
                  <a:cubicBezTo>
                    <a:pt x="45636" y="35755"/>
                    <a:pt x="45127" y="28511"/>
                    <a:pt x="40428" y="24317"/>
                  </a:cubicBezTo>
                  <a:cubicBezTo>
                    <a:pt x="33189" y="17836"/>
                    <a:pt x="26205" y="10972"/>
                    <a:pt x="19727" y="38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8282903" y="3165873"/>
              <a:ext cx="26518" cy="53034"/>
            </a:xfrm>
            <a:custGeom>
              <a:avLst/>
              <a:gdLst/>
              <a:ahLst/>
              <a:cxnLst/>
              <a:rect l="l" t="t" r="r" b="b"/>
              <a:pathLst>
                <a:path w="26518" h="53034" extrusionOk="0">
                  <a:moveTo>
                    <a:pt x="26453" y="39436"/>
                  </a:moveTo>
                  <a:cubicBezTo>
                    <a:pt x="24675" y="29904"/>
                    <a:pt x="23531" y="20245"/>
                    <a:pt x="22770" y="10586"/>
                  </a:cubicBezTo>
                  <a:cubicBezTo>
                    <a:pt x="22389" y="4232"/>
                    <a:pt x="16801" y="-471"/>
                    <a:pt x="10578" y="38"/>
                  </a:cubicBezTo>
                  <a:cubicBezTo>
                    <a:pt x="4354" y="419"/>
                    <a:pt x="-472" y="5884"/>
                    <a:pt x="37" y="12238"/>
                  </a:cubicBezTo>
                  <a:cubicBezTo>
                    <a:pt x="799" y="22787"/>
                    <a:pt x="2068" y="33336"/>
                    <a:pt x="3974" y="43630"/>
                  </a:cubicBezTo>
                  <a:cubicBezTo>
                    <a:pt x="4990" y="49095"/>
                    <a:pt x="9815" y="53035"/>
                    <a:pt x="15150" y="53035"/>
                  </a:cubicBezTo>
                  <a:cubicBezTo>
                    <a:pt x="15785" y="53035"/>
                    <a:pt x="16547" y="53035"/>
                    <a:pt x="17181" y="52908"/>
                  </a:cubicBezTo>
                  <a:cubicBezTo>
                    <a:pt x="23404" y="51764"/>
                    <a:pt x="27468" y="45791"/>
                    <a:pt x="26326" y="396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8314019" y="2917101"/>
              <a:ext cx="115029" cy="124513"/>
            </a:xfrm>
            <a:custGeom>
              <a:avLst/>
              <a:gdLst/>
              <a:ahLst/>
              <a:cxnLst/>
              <a:rect l="l" t="t" r="r" b="b"/>
              <a:pathLst>
                <a:path w="115029" h="124513" extrusionOk="0">
                  <a:moveTo>
                    <a:pt x="5877" y="123243"/>
                  </a:moveTo>
                  <a:cubicBezTo>
                    <a:pt x="7528" y="124133"/>
                    <a:pt x="9434" y="124514"/>
                    <a:pt x="11212" y="124514"/>
                  </a:cubicBezTo>
                  <a:cubicBezTo>
                    <a:pt x="15275" y="124514"/>
                    <a:pt x="19212" y="122353"/>
                    <a:pt x="21244" y="118414"/>
                  </a:cubicBezTo>
                  <a:cubicBezTo>
                    <a:pt x="24038" y="113076"/>
                    <a:pt x="27087" y="107865"/>
                    <a:pt x="30388" y="102654"/>
                  </a:cubicBezTo>
                  <a:cubicBezTo>
                    <a:pt x="36992" y="105704"/>
                    <a:pt x="44231" y="107484"/>
                    <a:pt x="51724" y="107484"/>
                  </a:cubicBezTo>
                  <a:cubicBezTo>
                    <a:pt x="79411" y="107484"/>
                    <a:pt x="102016" y="84861"/>
                    <a:pt x="102016" y="57155"/>
                  </a:cubicBezTo>
                  <a:cubicBezTo>
                    <a:pt x="102016" y="48005"/>
                    <a:pt x="99603" y="39108"/>
                    <a:pt x="95031" y="31483"/>
                  </a:cubicBezTo>
                  <a:cubicBezTo>
                    <a:pt x="99858" y="27797"/>
                    <a:pt x="104811" y="24239"/>
                    <a:pt x="109890" y="20934"/>
                  </a:cubicBezTo>
                  <a:cubicBezTo>
                    <a:pt x="115098" y="17503"/>
                    <a:pt x="116622" y="10386"/>
                    <a:pt x="113192" y="5175"/>
                  </a:cubicBezTo>
                  <a:cubicBezTo>
                    <a:pt x="109763" y="-163"/>
                    <a:pt x="102651" y="-1561"/>
                    <a:pt x="97444" y="1871"/>
                  </a:cubicBezTo>
                  <a:cubicBezTo>
                    <a:pt x="91222" y="5938"/>
                    <a:pt x="85252" y="10386"/>
                    <a:pt x="79284" y="14961"/>
                  </a:cubicBezTo>
                  <a:cubicBezTo>
                    <a:pt x="71155" y="9750"/>
                    <a:pt x="61757" y="6827"/>
                    <a:pt x="51851" y="6827"/>
                  </a:cubicBezTo>
                  <a:cubicBezTo>
                    <a:pt x="24165" y="6827"/>
                    <a:pt x="1560" y="29449"/>
                    <a:pt x="1560" y="57155"/>
                  </a:cubicBezTo>
                  <a:cubicBezTo>
                    <a:pt x="1560" y="68721"/>
                    <a:pt x="5497" y="79778"/>
                    <a:pt x="12609" y="88547"/>
                  </a:cubicBezTo>
                  <a:cubicBezTo>
                    <a:pt x="8672" y="94902"/>
                    <a:pt x="4735" y="101256"/>
                    <a:pt x="1305" y="107865"/>
                  </a:cubicBezTo>
                  <a:cubicBezTo>
                    <a:pt x="-1615" y="113457"/>
                    <a:pt x="543" y="120320"/>
                    <a:pt x="6004" y="123243"/>
                  </a:cubicBezTo>
                  <a:close/>
                  <a:moveTo>
                    <a:pt x="51724" y="29577"/>
                  </a:moveTo>
                  <a:cubicBezTo>
                    <a:pt x="58963" y="29577"/>
                    <a:pt x="65949" y="32373"/>
                    <a:pt x="71155" y="37456"/>
                  </a:cubicBezTo>
                  <a:cubicBezTo>
                    <a:pt x="76362" y="42667"/>
                    <a:pt x="79284" y="49657"/>
                    <a:pt x="79284" y="57028"/>
                  </a:cubicBezTo>
                  <a:cubicBezTo>
                    <a:pt x="79284" y="72152"/>
                    <a:pt x="66964" y="84607"/>
                    <a:pt x="51724" y="84607"/>
                  </a:cubicBezTo>
                  <a:cubicBezTo>
                    <a:pt x="45374" y="84607"/>
                    <a:pt x="39151" y="82320"/>
                    <a:pt x="34199" y="78253"/>
                  </a:cubicBezTo>
                  <a:cubicBezTo>
                    <a:pt x="27849" y="73042"/>
                    <a:pt x="24292" y="65289"/>
                    <a:pt x="24292" y="57155"/>
                  </a:cubicBezTo>
                  <a:cubicBezTo>
                    <a:pt x="24292" y="42032"/>
                    <a:pt x="36612" y="29577"/>
                    <a:pt x="51851" y="29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8285614" y="3075280"/>
              <a:ext cx="28962" cy="52503"/>
            </a:xfrm>
            <a:custGeom>
              <a:avLst/>
              <a:gdLst/>
              <a:ahLst/>
              <a:cxnLst/>
              <a:rect l="l" t="t" r="r" b="b"/>
              <a:pathLst>
                <a:path w="28962" h="52503" extrusionOk="0">
                  <a:moveTo>
                    <a:pt x="9517" y="52503"/>
                  </a:moveTo>
                  <a:cubicBezTo>
                    <a:pt x="9517" y="52503"/>
                    <a:pt x="10660" y="52503"/>
                    <a:pt x="11295" y="52503"/>
                  </a:cubicBezTo>
                  <a:cubicBezTo>
                    <a:pt x="16883" y="52503"/>
                    <a:pt x="21709" y="48436"/>
                    <a:pt x="22598" y="42844"/>
                  </a:cubicBezTo>
                  <a:cubicBezTo>
                    <a:pt x="23995" y="33312"/>
                    <a:pt x="26027" y="23653"/>
                    <a:pt x="28567" y="14376"/>
                  </a:cubicBezTo>
                  <a:cubicBezTo>
                    <a:pt x="30218" y="8275"/>
                    <a:pt x="26535" y="2048"/>
                    <a:pt x="20566" y="396"/>
                  </a:cubicBezTo>
                  <a:cubicBezTo>
                    <a:pt x="14470" y="-1256"/>
                    <a:pt x="8247" y="2429"/>
                    <a:pt x="6596" y="8402"/>
                  </a:cubicBezTo>
                  <a:cubicBezTo>
                    <a:pt x="3929" y="18570"/>
                    <a:pt x="1643" y="28991"/>
                    <a:pt x="119" y="39413"/>
                  </a:cubicBezTo>
                  <a:cubicBezTo>
                    <a:pt x="-770" y="45640"/>
                    <a:pt x="3421" y="51486"/>
                    <a:pt x="9644" y="523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8731596" y="3336242"/>
              <a:ext cx="44836" cy="43563"/>
            </a:xfrm>
            <a:custGeom>
              <a:avLst/>
              <a:gdLst/>
              <a:ahLst/>
              <a:cxnLst/>
              <a:rect l="l" t="t" r="r" b="b"/>
              <a:pathLst>
                <a:path w="44836" h="43563" extrusionOk="0">
                  <a:moveTo>
                    <a:pt x="25435" y="3657"/>
                  </a:moveTo>
                  <a:cubicBezTo>
                    <a:pt x="18703" y="10647"/>
                    <a:pt x="11591" y="17382"/>
                    <a:pt x="4098" y="23483"/>
                  </a:cubicBezTo>
                  <a:cubicBezTo>
                    <a:pt x="-728" y="27550"/>
                    <a:pt x="-1363" y="34667"/>
                    <a:pt x="2574" y="39496"/>
                  </a:cubicBezTo>
                  <a:cubicBezTo>
                    <a:pt x="4860" y="42165"/>
                    <a:pt x="8035" y="43563"/>
                    <a:pt x="11337" y="43563"/>
                  </a:cubicBezTo>
                  <a:cubicBezTo>
                    <a:pt x="13877" y="43563"/>
                    <a:pt x="16544" y="42674"/>
                    <a:pt x="18576" y="40894"/>
                  </a:cubicBezTo>
                  <a:cubicBezTo>
                    <a:pt x="26704" y="34159"/>
                    <a:pt x="34451" y="26914"/>
                    <a:pt x="41690" y="19289"/>
                  </a:cubicBezTo>
                  <a:cubicBezTo>
                    <a:pt x="46008" y="14714"/>
                    <a:pt x="45881" y="7469"/>
                    <a:pt x="41310" y="3148"/>
                  </a:cubicBezTo>
                  <a:cubicBezTo>
                    <a:pt x="36737" y="-1173"/>
                    <a:pt x="29498" y="-1046"/>
                    <a:pt x="25180" y="3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8653271" y="3390603"/>
              <a:ext cx="50677" cy="35208"/>
            </a:xfrm>
            <a:custGeom>
              <a:avLst/>
              <a:gdLst/>
              <a:ahLst/>
              <a:cxnLst/>
              <a:rect l="l" t="t" r="r" b="b"/>
              <a:pathLst>
                <a:path w="50677" h="35208" extrusionOk="0">
                  <a:moveTo>
                    <a:pt x="33909" y="1276"/>
                  </a:moveTo>
                  <a:cubicBezTo>
                    <a:pt x="25273" y="5724"/>
                    <a:pt x="16383" y="9664"/>
                    <a:pt x="7366" y="13095"/>
                  </a:cubicBezTo>
                  <a:cubicBezTo>
                    <a:pt x="1524" y="15383"/>
                    <a:pt x="-1524" y="21864"/>
                    <a:pt x="762" y="27838"/>
                  </a:cubicBezTo>
                  <a:cubicBezTo>
                    <a:pt x="2540" y="32413"/>
                    <a:pt x="6858" y="35209"/>
                    <a:pt x="11430" y="35209"/>
                  </a:cubicBezTo>
                  <a:cubicBezTo>
                    <a:pt x="12827" y="35209"/>
                    <a:pt x="14097" y="34955"/>
                    <a:pt x="15494" y="34446"/>
                  </a:cubicBezTo>
                  <a:cubicBezTo>
                    <a:pt x="25273" y="30761"/>
                    <a:pt x="35052" y="26440"/>
                    <a:pt x="44450" y="21610"/>
                  </a:cubicBezTo>
                  <a:cubicBezTo>
                    <a:pt x="50038" y="18687"/>
                    <a:pt x="52324" y="11824"/>
                    <a:pt x="49403" y="6232"/>
                  </a:cubicBezTo>
                  <a:cubicBezTo>
                    <a:pt x="46482" y="640"/>
                    <a:pt x="39624" y="-1648"/>
                    <a:pt x="34036" y="1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8824356" y="3173709"/>
              <a:ext cx="27475" cy="52824"/>
            </a:xfrm>
            <a:custGeom>
              <a:avLst/>
              <a:gdLst/>
              <a:ahLst/>
              <a:cxnLst/>
              <a:rect l="l" t="t" r="r" b="b"/>
              <a:pathLst>
                <a:path w="27475" h="52824" extrusionOk="0">
                  <a:moveTo>
                    <a:pt x="17129" y="81"/>
                  </a:moveTo>
                  <a:cubicBezTo>
                    <a:pt x="10906" y="-681"/>
                    <a:pt x="5318" y="4021"/>
                    <a:pt x="4684" y="10249"/>
                  </a:cubicBezTo>
                  <a:cubicBezTo>
                    <a:pt x="3667" y="19907"/>
                    <a:pt x="2270" y="29566"/>
                    <a:pt x="238" y="39098"/>
                  </a:cubicBezTo>
                  <a:cubicBezTo>
                    <a:pt x="-1032" y="45199"/>
                    <a:pt x="2905" y="51299"/>
                    <a:pt x="9001" y="52570"/>
                  </a:cubicBezTo>
                  <a:cubicBezTo>
                    <a:pt x="9763" y="52697"/>
                    <a:pt x="10652" y="52824"/>
                    <a:pt x="11414" y="52824"/>
                  </a:cubicBezTo>
                  <a:cubicBezTo>
                    <a:pt x="16622" y="52824"/>
                    <a:pt x="21448" y="49139"/>
                    <a:pt x="22590" y="43801"/>
                  </a:cubicBezTo>
                  <a:cubicBezTo>
                    <a:pt x="24750" y="33506"/>
                    <a:pt x="26400" y="22958"/>
                    <a:pt x="27416" y="12536"/>
                  </a:cubicBezTo>
                  <a:cubicBezTo>
                    <a:pt x="28051" y="6309"/>
                    <a:pt x="23479" y="717"/>
                    <a:pt x="17256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8790797" y="3261438"/>
              <a:ext cx="37017" cy="49611"/>
            </a:xfrm>
            <a:custGeom>
              <a:avLst/>
              <a:gdLst/>
              <a:ahLst/>
              <a:cxnLst/>
              <a:rect l="l" t="t" r="r" b="b"/>
              <a:pathLst>
                <a:path w="37017" h="49611" extrusionOk="0">
                  <a:moveTo>
                    <a:pt x="30496" y="1062"/>
                  </a:moveTo>
                  <a:cubicBezTo>
                    <a:pt x="24780" y="-1607"/>
                    <a:pt x="18049" y="935"/>
                    <a:pt x="15383" y="6654"/>
                  </a:cubicBezTo>
                  <a:cubicBezTo>
                    <a:pt x="11318" y="15424"/>
                    <a:pt x="6746" y="24066"/>
                    <a:pt x="1666" y="32327"/>
                  </a:cubicBezTo>
                  <a:cubicBezTo>
                    <a:pt x="-1636" y="37665"/>
                    <a:pt x="142" y="44782"/>
                    <a:pt x="5476" y="47959"/>
                  </a:cubicBezTo>
                  <a:cubicBezTo>
                    <a:pt x="7381" y="49103"/>
                    <a:pt x="9413" y="49611"/>
                    <a:pt x="11318" y="49611"/>
                  </a:cubicBezTo>
                  <a:cubicBezTo>
                    <a:pt x="15128" y="49611"/>
                    <a:pt x="18938" y="47705"/>
                    <a:pt x="21097" y="44146"/>
                  </a:cubicBezTo>
                  <a:cubicBezTo>
                    <a:pt x="26559" y="35123"/>
                    <a:pt x="31511" y="25718"/>
                    <a:pt x="35956" y="16186"/>
                  </a:cubicBezTo>
                  <a:cubicBezTo>
                    <a:pt x="38623" y="10467"/>
                    <a:pt x="36084" y="3731"/>
                    <a:pt x="30368" y="10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8564235" y="3417819"/>
              <a:ext cx="53183" cy="25404"/>
            </a:xfrm>
            <a:custGeom>
              <a:avLst/>
              <a:gdLst/>
              <a:ahLst/>
              <a:cxnLst/>
              <a:rect l="l" t="t" r="r" b="b"/>
              <a:pathLst>
                <a:path w="53183" h="25404" extrusionOk="0">
                  <a:moveTo>
                    <a:pt x="40015" y="240"/>
                  </a:moveTo>
                  <a:cubicBezTo>
                    <a:pt x="30490" y="1511"/>
                    <a:pt x="20710" y="2401"/>
                    <a:pt x="11058" y="2655"/>
                  </a:cubicBezTo>
                  <a:cubicBezTo>
                    <a:pt x="4708" y="2782"/>
                    <a:pt x="-244" y="8120"/>
                    <a:pt x="9" y="14348"/>
                  </a:cubicBezTo>
                  <a:cubicBezTo>
                    <a:pt x="136" y="20575"/>
                    <a:pt x="5217" y="25404"/>
                    <a:pt x="11440" y="25404"/>
                  </a:cubicBezTo>
                  <a:cubicBezTo>
                    <a:pt x="11440" y="25404"/>
                    <a:pt x="11694" y="25404"/>
                    <a:pt x="11821" y="25404"/>
                  </a:cubicBezTo>
                  <a:cubicBezTo>
                    <a:pt x="22361" y="25150"/>
                    <a:pt x="32903" y="24261"/>
                    <a:pt x="43317" y="22736"/>
                  </a:cubicBezTo>
                  <a:cubicBezTo>
                    <a:pt x="49540" y="21846"/>
                    <a:pt x="53858" y="16127"/>
                    <a:pt x="53096" y="9899"/>
                  </a:cubicBezTo>
                  <a:cubicBezTo>
                    <a:pt x="52207" y="3672"/>
                    <a:pt x="46492" y="-776"/>
                    <a:pt x="4026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8720092" y="2926324"/>
              <a:ext cx="46120" cy="42467"/>
            </a:xfrm>
            <a:custGeom>
              <a:avLst/>
              <a:gdLst/>
              <a:ahLst/>
              <a:cxnLst/>
              <a:rect l="l" t="t" r="r" b="b"/>
              <a:pathLst>
                <a:path w="46120" h="42467" extrusionOk="0">
                  <a:moveTo>
                    <a:pt x="4554" y="20735"/>
                  </a:moveTo>
                  <a:cubicBezTo>
                    <a:pt x="12301" y="26454"/>
                    <a:pt x="19794" y="32809"/>
                    <a:pt x="26906" y="39417"/>
                  </a:cubicBezTo>
                  <a:cubicBezTo>
                    <a:pt x="29064" y="41451"/>
                    <a:pt x="31859" y="42468"/>
                    <a:pt x="34653" y="42468"/>
                  </a:cubicBezTo>
                  <a:cubicBezTo>
                    <a:pt x="37701" y="42468"/>
                    <a:pt x="40749" y="41197"/>
                    <a:pt x="43035" y="38782"/>
                  </a:cubicBezTo>
                  <a:cubicBezTo>
                    <a:pt x="47353" y="34207"/>
                    <a:pt x="47099" y="26963"/>
                    <a:pt x="42526" y="22641"/>
                  </a:cubicBezTo>
                  <a:cubicBezTo>
                    <a:pt x="34780" y="15397"/>
                    <a:pt x="26651" y="8661"/>
                    <a:pt x="18270" y="2307"/>
                  </a:cubicBezTo>
                  <a:cubicBezTo>
                    <a:pt x="13189" y="-1506"/>
                    <a:pt x="6078" y="-489"/>
                    <a:pt x="2268" y="4594"/>
                  </a:cubicBezTo>
                  <a:cubicBezTo>
                    <a:pt x="-1542" y="9678"/>
                    <a:pt x="-399" y="16795"/>
                    <a:pt x="4554" y="206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8549376" y="2872309"/>
              <a:ext cx="53133" cy="23786"/>
            </a:xfrm>
            <a:custGeom>
              <a:avLst/>
              <a:gdLst/>
              <a:ahLst/>
              <a:cxnLst/>
              <a:rect l="l" t="t" r="r" b="b"/>
              <a:pathLst>
                <a:path w="53133" h="23786" extrusionOk="0">
                  <a:moveTo>
                    <a:pt x="11693" y="22897"/>
                  </a:moveTo>
                  <a:cubicBezTo>
                    <a:pt x="21345" y="22642"/>
                    <a:pt x="31125" y="22897"/>
                    <a:pt x="40777" y="23786"/>
                  </a:cubicBezTo>
                  <a:cubicBezTo>
                    <a:pt x="41157" y="23786"/>
                    <a:pt x="41411" y="23786"/>
                    <a:pt x="41792" y="23786"/>
                  </a:cubicBezTo>
                  <a:cubicBezTo>
                    <a:pt x="47634" y="23786"/>
                    <a:pt x="52588" y="19338"/>
                    <a:pt x="53095" y="13365"/>
                  </a:cubicBezTo>
                  <a:cubicBezTo>
                    <a:pt x="53604" y="7137"/>
                    <a:pt x="49031" y="1545"/>
                    <a:pt x="42681" y="1037"/>
                  </a:cubicBezTo>
                  <a:cubicBezTo>
                    <a:pt x="32267" y="147"/>
                    <a:pt x="21600" y="-234"/>
                    <a:pt x="11058" y="147"/>
                  </a:cubicBezTo>
                  <a:cubicBezTo>
                    <a:pt x="4708" y="274"/>
                    <a:pt x="-245" y="5485"/>
                    <a:pt x="9" y="11840"/>
                  </a:cubicBezTo>
                  <a:cubicBezTo>
                    <a:pt x="136" y="18194"/>
                    <a:pt x="5470" y="23278"/>
                    <a:pt x="11693" y="228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8639143" y="2884880"/>
              <a:ext cx="51181" cy="33710"/>
            </a:xfrm>
            <a:custGeom>
              <a:avLst/>
              <a:gdLst/>
              <a:ahLst/>
              <a:cxnLst/>
              <a:rect l="l" t="t" r="r" b="b"/>
              <a:pathLst>
                <a:path w="51181" h="33710" extrusionOk="0">
                  <a:moveTo>
                    <a:pt x="8033" y="22400"/>
                  </a:moveTo>
                  <a:cubicBezTo>
                    <a:pt x="17303" y="25323"/>
                    <a:pt x="26448" y="28754"/>
                    <a:pt x="35211" y="32694"/>
                  </a:cubicBezTo>
                  <a:cubicBezTo>
                    <a:pt x="36735" y="33329"/>
                    <a:pt x="38259" y="33711"/>
                    <a:pt x="39783" y="33711"/>
                  </a:cubicBezTo>
                  <a:cubicBezTo>
                    <a:pt x="44100" y="33711"/>
                    <a:pt x="48291" y="31169"/>
                    <a:pt x="50197" y="26975"/>
                  </a:cubicBezTo>
                  <a:cubicBezTo>
                    <a:pt x="52737" y="21256"/>
                    <a:pt x="50197" y="14520"/>
                    <a:pt x="44481" y="11851"/>
                  </a:cubicBezTo>
                  <a:cubicBezTo>
                    <a:pt x="34829" y="7530"/>
                    <a:pt x="24924" y="3844"/>
                    <a:pt x="14890" y="540"/>
                  </a:cubicBezTo>
                  <a:cubicBezTo>
                    <a:pt x="8922" y="-1367"/>
                    <a:pt x="2444" y="1938"/>
                    <a:pt x="539" y="7911"/>
                  </a:cubicBezTo>
                  <a:cubicBezTo>
                    <a:pt x="-1365" y="13884"/>
                    <a:pt x="1937" y="20366"/>
                    <a:pt x="7905" y="222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8460299" y="2880500"/>
              <a:ext cx="51838" cy="31862"/>
            </a:xfrm>
            <a:custGeom>
              <a:avLst/>
              <a:gdLst/>
              <a:ahLst/>
              <a:cxnLst/>
              <a:rect l="l" t="t" r="r" b="b"/>
              <a:pathLst>
                <a:path w="51838" h="31862" extrusionOk="0">
                  <a:moveTo>
                    <a:pt x="11363" y="31863"/>
                  </a:moveTo>
                  <a:cubicBezTo>
                    <a:pt x="12633" y="31863"/>
                    <a:pt x="14030" y="31609"/>
                    <a:pt x="15427" y="31100"/>
                  </a:cubicBezTo>
                  <a:cubicBezTo>
                    <a:pt x="24444" y="27669"/>
                    <a:pt x="33842" y="24746"/>
                    <a:pt x="43240" y="22458"/>
                  </a:cubicBezTo>
                  <a:cubicBezTo>
                    <a:pt x="49336" y="20933"/>
                    <a:pt x="53019" y="14705"/>
                    <a:pt x="51495" y="8605"/>
                  </a:cubicBezTo>
                  <a:cubicBezTo>
                    <a:pt x="49971" y="2505"/>
                    <a:pt x="43748" y="-1181"/>
                    <a:pt x="37652" y="344"/>
                  </a:cubicBezTo>
                  <a:cubicBezTo>
                    <a:pt x="27492" y="2886"/>
                    <a:pt x="17332" y="6063"/>
                    <a:pt x="7426" y="9749"/>
                  </a:cubicBezTo>
                  <a:cubicBezTo>
                    <a:pt x="1584" y="11909"/>
                    <a:pt x="-1464" y="18518"/>
                    <a:pt x="695" y="24491"/>
                  </a:cubicBezTo>
                  <a:cubicBezTo>
                    <a:pt x="2473" y="29067"/>
                    <a:pt x="6791" y="31863"/>
                    <a:pt x="11363" y="318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8771508" y="2992166"/>
              <a:ext cx="101727" cy="143877"/>
            </a:xfrm>
            <a:custGeom>
              <a:avLst/>
              <a:gdLst/>
              <a:ahLst/>
              <a:cxnLst/>
              <a:rect l="l" t="t" r="r" b="b"/>
              <a:pathLst>
                <a:path w="101727" h="143877" extrusionOk="0">
                  <a:moveTo>
                    <a:pt x="50927" y="13863"/>
                  </a:moveTo>
                  <a:cubicBezTo>
                    <a:pt x="46736" y="13863"/>
                    <a:pt x="42799" y="14372"/>
                    <a:pt x="38862" y="15388"/>
                  </a:cubicBezTo>
                  <a:cubicBezTo>
                    <a:pt x="36703" y="11830"/>
                    <a:pt x="34417" y="8398"/>
                    <a:pt x="32131" y="4967"/>
                  </a:cubicBezTo>
                  <a:cubicBezTo>
                    <a:pt x="28575" y="-244"/>
                    <a:pt x="21463" y="-1515"/>
                    <a:pt x="16256" y="1917"/>
                  </a:cubicBezTo>
                  <a:cubicBezTo>
                    <a:pt x="11049" y="5475"/>
                    <a:pt x="9779" y="12592"/>
                    <a:pt x="13208" y="17803"/>
                  </a:cubicBezTo>
                  <a:cubicBezTo>
                    <a:pt x="14986" y="20345"/>
                    <a:pt x="16764" y="23014"/>
                    <a:pt x="18415" y="25683"/>
                  </a:cubicBezTo>
                  <a:cubicBezTo>
                    <a:pt x="6985" y="35215"/>
                    <a:pt x="0" y="49449"/>
                    <a:pt x="0" y="64700"/>
                  </a:cubicBezTo>
                  <a:cubicBezTo>
                    <a:pt x="0" y="92787"/>
                    <a:pt x="22860" y="115664"/>
                    <a:pt x="50927" y="115664"/>
                  </a:cubicBezTo>
                  <a:cubicBezTo>
                    <a:pt x="51943" y="115664"/>
                    <a:pt x="52960" y="115664"/>
                    <a:pt x="53848" y="115664"/>
                  </a:cubicBezTo>
                  <a:cubicBezTo>
                    <a:pt x="54991" y="121637"/>
                    <a:pt x="56007" y="127737"/>
                    <a:pt x="56769" y="133838"/>
                  </a:cubicBezTo>
                  <a:cubicBezTo>
                    <a:pt x="57404" y="139684"/>
                    <a:pt x="62357" y="143878"/>
                    <a:pt x="68073" y="143878"/>
                  </a:cubicBezTo>
                  <a:cubicBezTo>
                    <a:pt x="68580" y="143878"/>
                    <a:pt x="68961" y="143878"/>
                    <a:pt x="69469" y="143878"/>
                  </a:cubicBezTo>
                  <a:cubicBezTo>
                    <a:pt x="75692" y="143115"/>
                    <a:pt x="80137" y="137396"/>
                    <a:pt x="79375" y="131169"/>
                  </a:cubicBezTo>
                  <a:cubicBezTo>
                    <a:pt x="78486" y="123798"/>
                    <a:pt x="77216" y="116553"/>
                    <a:pt x="75819" y="109309"/>
                  </a:cubicBezTo>
                  <a:cubicBezTo>
                    <a:pt x="91567" y="100413"/>
                    <a:pt x="101727" y="83764"/>
                    <a:pt x="101727" y="64954"/>
                  </a:cubicBezTo>
                  <a:cubicBezTo>
                    <a:pt x="101727" y="36867"/>
                    <a:pt x="78994" y="13990"/>
                    <a:pt x="50927" y="13990"/>
                  </a:cubicBezTo>
                  <a:close/>
                  <a:moveTo>
                    <a:pt x="59182" y="91516"/>
                  </a:moveTo>
                  <a:cubicBezTo>
                    <a:pt x="56642" y="92406"/>
                    <a:pt x="53848" y="92787"/>
                    <a:pt x="50927" y="92787"/>
                  </a:cubicBezTo>
                  <a:cubicBezTo>
                    <a:pt x="35433" y="92787"/>
                    <a:pt x="22860" y="80205"/>
                    <a:pt x="22860" y="64700"/>
                  </a:cubicBezTo>
                  <a:cubicBezTo>
                    <a:pt x="22860" y="54024"/>
                    <a:pt x="29083" y="44111"/>
                    <a:pt x="38862" y="39409"/>
                  </a:cubicBezTo>
                  <a:cubicBezTo>
                    <a:pt x="42673" y="37629"/>
                    <a:pt x="46736" y="36613"/>
                    <a:pt x="50927" y="36613"/>
                  </a:cubicBezTo>
                  <a:cubicBezTo>
                    <a:pt x="66422" y="36613"/>
                    <a:pt x="78867" y="49195"/>
                    <a:pt x="78867" y="64700"/>
                  </a:cubicBezTo>
                  <a:cubicBezTo>
                    <a:pt x="78867" y="76774"/>
                    <a:pt x="70866" y="87831"/>
                    <a:pt x="59182" y="915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8424522" y="3364300"/>
              <a:ext cx="110004" cy="103833"/>
            </a:xfrm>
            <a:custGeom>
              <a:avLst/>
              <a:gdLst/>
              <a:ahLst/>
              <a:cxnLst/>
              <a:rect l="l" t="t" r="r" b="b"/>
              <a:pathLst>
                <a:path w="110004" h="103833" extrusionOk="0">
                  <a:moveTo>
                    <a:pt x="58189" y="0"/>
                  </a:moveTo>
                  <a:cubicBezTo>
                    <a:pt x="40536" y="0"/>
                    <a:pt x="24407" y="8896"/>
                    <a:pt x="15009" y="23131"/>
                  </a:cubicBezTo>
                  <a:cubicBezTo>
                    <a:pt x="9929" y="21478"/>
                    <a:pt x="4214" y="23512"/>
                    <a:pt x="1420" y="28468"/>
                  </a:cubicBezTo>
                  <a:cubicBezTo>
                    <a:pt x="-1629" y="33933"/>
                    <a:pt x="404" y="40923"/>
                    <a:pt x="5865" y="43974"/>
                  </a:cubicBezTo>
                  <a:cubicBezTo>
                    <a:pt x="6119" y="44101"/>
                    <a:pt x="6500" y="44355"/>
                    <a:pt x="6754" y="44482"/>
                  </a:cubicBezTo>
                  <a:cubicBezTo>
                    <a:pt x="6373" y="46897"/>
                    <a:pt x="6246" y="49439"/>
                    <a:pt x="6246" y="51853"/>
                  </a:cubicBezTo>
                  <a:cubicBezTo>
                    <a:pt x="6246" y="80449"/>
                    <a:pt x="29487" y="103834"/>
                    <a:pt x="58189" y="103834"/>
                  </a:cubicBezTo>
                  <a:cubicBezTo>
                    <a:pt x="81049" y="103834"/>
                    <a:pt x="100988" y="89091"/>
                    <a:pt x="107846" y="66977"/>
                  </a:cubicBezTo>
                  <a:cubicBezTo>
                    <a:pt x="109243" y="62021"/>
                    <a:pt x="110005" y="56937"/>
                    <a:pt x="110005" y="51853"/>
                  </a:cubicBezTo>
                  <a:cubicBezTo>
                    <a:pt x="110005" y="23258"/>
                    <a:pt x="86764" y="0"/>
                    <a:pt x="58189" y="0"/>
                  </a:cubicBezTo>
                  <a:close/>
                  <a:moveTo>
                    <a:pt x="86002" y="60368"/>
                  </a:moveTo>
                  <a:cubicBezTo>
                    <a:pt x="82319" y="72442"/>
                    <a:pt x="70889" y="80957"/>
                    <a:pt x="58189" y="80957"/>
                  </a:cubicBezTo>
                  <a:cubicBezTo>
                    <a:pt x="42187" y="80957"/>
                    <a:pt x="29106" y="67867"/>
                    <a:pt x="29106" y="51853"/>
                  </a:cubicBezTo>
                  <a:cubicBezTo>
                    <a:pt x="29106" y="48422"/>
                    <a:pt x="29614" y="45245"/>
                    <a:pt x="30757" y="42194"/>
                  </a:cubicBezTo>
                  <a:cubicBezTo>
                    <a:pt x="34821" y="30629"/>
                    <a:pt x="45870" y="22749"/>
                    <a:pt x="58189" y="22749"/>
                  </a:cubicBezTo>
                  <a:cubicBezTo>
                    <a:pt x="74191" y="22749"/>
                    <a:pt x="87145" y="35713"/>
                    <a:pt x="87145" y="51726"/>
                  </a:cubicBezTo>
                  <a:cubicBezTo>
                    <a:pt x="87145" y="54649"/>
                    <a:pt x="86764" y="57572"/>
                    <a:pt x="85875" y="60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6"/>
          <p:cNvGrpSpPr/>
          <p:nvPr/>
        </p:nvGrpSpPr>
        <p:grpSpPr>
          <a:xfrm>
            <a:off x="6659361" y="1945568"/>
            <a:ext cx="507271" cy="419280"/>
            <a:chOff x="6834936" y="1705121"/>
            <a:chExt cx="624738" cy="516371"/>
          </a:xfrm>
          <a:solidFill>
            <a:srgbClr val="0F70B7"/>
          </a:solidFill>
        </p:grpSpPr>
        <p:sp>
          <p:nvSpPr>
            <p:cNvPr id="225" name="Google Shape;225;p26"/>
            <p:cNvSpPr/>
            <p:nvPr/>
          </p:nvSpPr>
          <p:spPr>
            <a:xfrm>
              <a:off x="6929336" y="1744606"/>
              <a:ext cx="140793" cy="119633"/>
            </a:xfrm>
            <a:custGeom>
              <a:avLst/>
              <a:gdLst/>
              <a:ahLst/>
              <a:cxnLst/>
              <a:rect l="l" t="t" r="r" b="b"/>
              <a:pathLst>
                <a:path w="140793" h="119633" extrusionOk="0">
                  <a:moveTo>
                    <a:pt x="44996" y="116964"/>
                  </a:moveTo>
                  <a:cubicBezTo>
                    <a:pt x="47028" y="118744"/>
                    <a:pt x="49567" y="119633"/>
                    <a:pt x="52235" y="119633"/>
                  </a:cubicBezTo>
                  <a:cubicBezTo>
                    <a:pt x="52616" y="119633"/>
                    <a:pt x="52869" y="119633"/>
                    <a:pt x="53250" y="119633"/>
                  </a:cubicBezTo>
                  <a:cubicBezTo>
                    <a:pt x="56172" y="119379"/>
                    <a:pt x="58966" y="117854"/>
                    <a:pt x="60871" y="115566"/>
                  </a:cubicBezTo>
                  <a:lnTo>
                    <a:pt x="138467" y="17579"/>
                  </a:lnTo>
                  <a:cubicBezTo>
                    <a:pt x="142150" y="12876"/>
                    <a:pt x="141389" y="6014"/>
                    <a:pt x="136690" y="2328"/>
                  </a:cubicBezTo>
                  <a:cubicBezTo>
                    <a:pt x="131991" y="-1358"/>
                    <a:pt x="125133" y="-595"/>
                    <a:pt x="121449" y="4107"/>
                  </a:cubicBezTo>
                  <a:lnTo>
                    <a:pt x="50965" y="93198"/>
                  </a:lnTo>
                  <a:lnTo>
                    <a:pt x="18072" y="64094"/>
                  </a:lnTo>
                  <a:cubicBezTo>
                    <a:pt x="13499" y="60154"/>
                    <a:pt x="6642" y="60536"/>
                    <a:pt x="2704" y="64984"/>
                  </a:cubicBezTo>
                  <a:cubicBezTo>
                    <a:pt x="-1233" y="69432"/>
                    <a:pt x="-852" y="76422"/>
                    <a:pt x="3721" y="80362"/>
                  </a:cubicBezTo>
                  <a:lnTo>
                    <a:pt x="45249" y="1170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6860921" y="1705121"/>
              <a:ext cx="277113" cy="251514"/>
            </a:xfrm>
            <a:custGeom>
              <a:avLst/>
              <a:gdLst/>
              <a:ahLst/>
              <a:cxnLst/>
              <a:rect l="l" t="t" r="r" b="b"/>
              <a:pathLst>
                <a:path w="277113" h="251514" extrusionOk="0">
                  <a:moveTo>
                    <a:pt x="24638" y="208176"/>
                  </a:moveTo>
                  <a:lnTo>
                    <a:pt x="198247" y="208176"/>
                  </a:lnTo>
                  <a:lnTo>
                    <a:pt x="260223" y="249735"/>
                  </a:lnTo>
                  <a:cubicBezTo>
                    <a:pt x="262001" y="251006"/>
                    <a:pt x="264160" y="251514"/>
                    <a:pt x="266319" y="251514"/>
                  </a:cubicBezTo>
                  <a:cubicBezTo>
                    <a:pt x="268097" y="251514"/>
                    <a:pt x="269875" y="251133"/>
                    <a:pt x="271399" y="250243"/>
                  </a:cubicBezTo>
                  <a:cubicBezTo>
                    <a:pt x="274955" y="248337"/>
                    <a:pt x="277114" y="244651"/>
                    <a:pt x="277114" y="240584"/>
                  </a:cubicBezTo>
                  <a:lnTo>
                    <a:pt x="277114" y="24656"/>
                  </a:lnTo>
                  <a:cubicBezTo>
                    <a:pt x="277114" y="11057"/>
                    <a:pt x="266065" y="0"/>
                    <a:pt x="252476" y="0"/>
                  </a:cubicBezTo>
                  <a:lnTo>
                    <a:pt x="24511" y="0"/>
                  </a:lnTo>
                  <a:cubicBezTo>
                    <a:pt x="10922" y="0"/>
                    <a:pt x="0" y="11057"/>
                    <a:pt x="0" y="24656"/>
                  </a:cubicBezTo>
                  <a:lnTo>
                    <a:pt x="0" y="183647"/>
                  </a:lnTo>
                  <a:cubicBezTo>
                    <a:pt x="0" y="197246"/>
                    <a:pt x="11049" y="208176"/>
                    <a:pt x="24511" y="208176"/>
                  </a:cubicBezTo>
                  <a:close/>
                  <a:moveTo>
                    <a:pt x="21844" y="24656"/>
                  </a:moveTo>
                  <a:cubicBezTo>
                    <a:pt x="21844" y="23131"/>
                    <a:pt x="23114" y="21860"/>
                    <a:pt x="24638" y="21860"/>
                  </a:cubicBezTo>
                  <a:lnTo>
                    <a:pt x="252603" y="21860"/>
                  </a:lnTo>
                  <a:cubicBezTo>
                    <a:pt x="254127" y="21860"/>
                    <a:pt x="255397" y="23131"/>
                    <a:pt x="255397" y="24656"/>
                  </a:cubicBezTo>
                  <a:lnTo>
                    <a:pt x="255397" y="220250"/>
                  </a:lnTo>
                  <a:lnTo>
                    <a:pt x="207645" y="188223"/>
                  </a:lnTo>
                  <a:cubicBezTo>
                    <a:pt x="205867" y="187079"/>
                    <a:pt x="203708" y="186443"/>
                    <a:pt x="201549" y="186443"/>
                  </a:cubicBezTo>
                  <a:lnTo>
                    <a:pt x="24638" y="186443"/>
                  </a:lnTo>
                  <a:cubicBezTo>
                    <a:pt x="23114" y="186443"/>
                    <a:pt x="21844" y="185172"/>
                    <a:pt x="21844" y="183647"/>
                  </a:cubicBezTo>
                  <a:lnTo>
                    <a:pt x="21844" y="246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6834936" y="1941747"/>
              <a:ext cx="401015" cy="279745"/>
            </a:xfrm>
            <a:custGeom>
              <a:avLst/>
              <a:gdLst/>
              <a:ahLst/>
              <a:cxnLst/>
              <a:rect l="l" t="t" r="r" b="b"/>
              <a:pathLst>
                <a:path w="401015" h="279745" extrusionOk="0">
                  <a:moveTo>
                    <a:pt x="390094" y="215565"/>
                  </a:moveTo>
                  <a:lnTo>
                    <a:pt x="146761" y="215565"/>
                  </a:lnTo>
                  <a:lnTo>
                    <a:pt x="40589" y="5991"/>
                  </a:lnTo>
                  <a:cubicBezTo>
                    <a:pt x="38685" y="2305"/>
                    <a:pt x="34874" y="-237"/>
                    <a:pt x="30684" y="17"/>
                  </a:cubicBezTo>
                  <a:lnTo>
                    <a:pt x="27000" y="17"/>
                  </a:lnTo>
                  <a:cubicBezTo>
                    <a:pt x="25349" y="17"/>
                    <a:pt x="23825" y="526"/>
                    <a:pt x="22301" y="1288"/>
                  </a:cubicBezTo>
                  <a:cubicBezTo>
                    <a:pt x="7823" y="8660"/>
                    <a:pt x="-6908" y="42720"/>
                    <a:pt x="3505" y="64961"/>
                  </a:cubicBezTo>
                  <a:lnTo>
                    <a:pt x="95835" y="249752"/>
                  </a:lnTo>
                  <a:cubicBezTo>
                    <a:pt x="97740" y="253565"/>
                    <a:pt x="101549" y="255726"/>
                    <a:pt x="105613" y="255726"/>
                  </a:cubicBezTo>
                  <a:cubicBezTo>
                    <a:pt x="107137" y="255726"/>
                    <a:pt x="108661" y="255471"/>
                    <a:pt x="110059" y="254709"/>
                  </a:cubicBezTo>
                  <a:lnTo>
                    <a:pt x="129362" y="245940"/>
                  </a:lnTo>
                  <a:lnTo>
                    <a:pt x="129362" y="268816"/>
                  </a:lnTo>
                  <a:cubicBezTo>
                    <a:pt x="129362" y="274789"/>
                    <a:pt x="134188" y="279746"/>
                    <a:pt x="140285" y="279746"/>
                  </a:cubicBezTo>
                  <a:lnTo>
                    <a:pt x="363550" y="279746"/>
                  </a:lnTo>
                  <a:cubicBezTo>
                    <a:pt x="383997" y="279746"/>
                    <a:pt x="401016" y="241110"/>
                    <a:pt x="401016" y="226367"/>
                  </a:cubicBezTo>
                  <a:cubicBezTo>
                    <a:pt x="401016" y="220394"/>
                    <a:pt x="396190" y="215438"/>
                    <a:pt x="390094" y="215438"/>
                  </a:cubicBezTo>
                  <a:close/>
                  <a:moveTo>
                    <a:pt x="110567" y="230689"/>
                  </a:moveTo>
                  <a:lnTo>
                    <a:pt x="23063" y="55556"/>
                  </a:lnTo>
                  <a:cubicBezTo>
                    <a:pt x="19507" y="48058"/>
                    <a:pt x="23063" y="35476"/>
                    <a:pt x="27000" y="27596"/>
                  </a:cubicBezTo>
                  <a:lnTo>
                    <a:pt x="126315" y="223571"/>
                  </a:lnTo>
                  <a:lnTo>
                    <a:pt x="110567" y="230689"/>
                  </a:lnTo>
                  <a:close/>
                  <a:moveTo>
                    <a:pt x="362661" y="258013"/>
                  </a:moveTo>
                  <a:lnTo>
                    <a:pt x="151079" y="258013"/>
                  </a:lnTo>
                  <a:lnTo>
                    <a:pt x="151079" y="237297"/>
                  </a:lnTo>
                  <a:lnTo>
                    <a:pt x="375996" y="237297"/>
                  </a:lnTo>
                  <a:cubicBezTo>
                    <a:pt x="372313" y="245940"/>
                    <a:pt x="366218" y="255853"/>
                    <a:pt x="362534" y="2580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183947" y="1743502"/>
              <a:ext cx="194093" cy="216690"/>
            </a:xfrm>
            <a:custGeom>
              <a:avLst/>
              <a:gdLst/>
              <a:ahLst/>
              <a:cxnLst/>
              <a:rect l="l" t="t" r="r" b="b"/>
              <a:pathLst>
                <a:path w="194093" h="216690" extrusionOk="0">
                  <a:moveTo>
                    <a:pt x="110043" y="216691"/>
                  </a:moveTo>
                  <a:cubicBezTo>
                    <a:pt x="116266" y="216691"/>
                    <a:pt x="122362" y="215928"/>
                    <a:pt x="128204" y="214276"/>
                  </a:cubicBezTo>
                  <a:cubicBezTo>
                    <a:pt x="181417" y="200169"/>
                    <a:pt x="204532" y="127219"/>
                    <a:pt x="189672" y="71553"/>
                  </a:cubicBezTo>
                  <a:cubicBezTo>
                    <a:pt x="177861" y="27452"/>
                    <a:pt x="143698" y="0"/>
                    <a:pt x="100518" y="0"/>
                  </a:cubicBezTo>
                  <a:cubicBezTo>
                    <a:pt x="91247" y="0"/>
                    <a:pt x="81722" y="1271"/>
                    <a:pt x="72197" y="3813"/>
                  </a:cubicBezTo>
                  <a:cubicBezTo>
                    <a:pt x="46671" y="10676"/>
                    <a:pt x="25715" y="25418"/>
                    <a:pt x="13142" y="45499"/>
                  </a:cubicBezTo>
                  <a:cubicBezTo>
                    <a:pt x="-320" y="67104"/>
                    <a:pt x="-3495" y="93285"/>
                    <a:pt x="3871" y="121118"/>
                  </a:cubicBezTo>
                  <a:cubicBezTo>
                    <a:pt x="17841" y="173734"/>
                    <a:pt x="65466" y="216691"/>
                    <a:pt x="110043" y="216691"/>
                  </a:cubicBezTo>
                  <a:close/>
                  <a:moveTo>
                    <a:pt x="31684" y="57064"/>
                  </a:moveTo>
                  <a:cubicBezTo>
                    <a:pt x="41209" y="41686"/>
                    <a:pt x="57592" y="30248"/>
                    <a:pt x="77785" y="24910"/>
                  </a:cubicBezTo>
                  <a:cubicBezTo>
                    <a:pt x="85405" y="22876"/>
                    <a:pt x="93152" y="21860"/>
                    <a:pt x="100518" y="21860"/>
                  </a:cubicBezTo>
                  <a:cubicBezTo>
                    <a:pt x="133920" y="21860"/>
                    <a:pt x="159446" y="42576"/>
                    <a:pt x="168717" y="77272"/>
                  </a:cubicBezTo>
                  <a:cubicBezTo>
                    <a:pt x="180655" y="122008"/>
                    <a:pt x="163129" y="182503"/>
                    <a:pt x="122616" y="193306"/>
                  </a:cubicBezTo>
                  <a:cubicBezTo>
                    <a:pt x="118552" y="194323"/>
                    <a:pt x="114361" y="194958"/>
                    <a:pt x="110043" y="194958"/>
                  </a:cubicBezTo>
                  <a:cubicBezTo>
                    <a:pt x="75372" y="194958"/>
                    <a:pt x="36384" y="158610"/>
                    <a:pt x="24953" y="115653"/>
                  </a:cubicBezTo>
                  <a:cubicBezTo>
                    <a:pt x="19111" y="93794"/>
                    <a:pt x="21397" y="73586"/>
                    <a:pt x="31684" y="57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245984" y="1973792"/>
              <a:ext cx="26670" cy="50201"/>
            </a:xfrm>
            <a:custGeom>
              <a:avLst/>
              <a:gdLst/>
              <a:ahLst/>
              <a:cxnLst/>
              <a:rect l="l" t="t" r="r" b="b"/>
              <a:pathLst>
                <a:path w="26670" h="50201" extrusionOk="0">
                  <a:moveTo>
                    <a:pt x="127" y="38127"/>
                  </a:moveTo>
                  <a:cubicBezTo>
                    <a:pt x="-508" y="44101"/>
                    <a:pt x="3810" y="49439"/>
                    <a:pt x="9779" y="50201"/>
                  </a:cubicBezTo>
                  <a:cubicBezTo>
                    <a:pt x="10160" y="50201"/>
                    <a:pt x="10541" y="50201"/>
                    <a:pt x="10922" y="50201"/>
                  </a:cubicBezTo>
                  <a:cubicBezTo>
                    <a:pt x="16383" y="50201"/>
                    <a:pt x="21082" y="46007"/>
                    <a:pt x="21717" y="40542"/>
                  </a:cubicBezTo>
                  <a:cubicBezTo>
                    <a:pt x="24384" y="15886"/>
                    <a:pt x="26543" y="9913"/>
                    <a:pt x="26670" y="9786"/>
                  </a:cubicBezTo>
                  <a:cubicBezTo>
                    <a:pt x="26416" y="10549"/>
                    <a:pt x="26162" y="10803"/>
                    <a:pt x="26162" y="10803"/>
                  </a:cubicBezTo>
                  <a:lnTo>
                    <a:pt x="7239" y="0"/>
                  </a:lnTo>
                  <a:cubicBezTo>
                    <a:pt x="4699" y="4321"/>
                    <a:pt x="2286" y="17284"/>
                    <a:pt x="0" y="38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102094" y="1940768"/>
              <a:ext cx="357580" cy="274752"/>
            </a:xfrm>
            <a:custGeom>
              <a:avLst/>
              <a:gdLst/>
              <a:ahLst/>
              <a:cxnLst/>
              <a:rect l="l" t="t" r="r" b="b"/>
              <a:pathLst>
                <a:path w="357580" h="274752" extrusionOk="0">
                  <a:moveTo>
                    <a:pt x="350266" y="124022"/>
                  </a:moveTo>
                  <a:cubicBezTo>
                    <a:pt x="350266" y="124022"/>
                    <a:pt x="350266" y="123005"/>
                    <a:pt x="350012" y="122496"/>
                  </a:cubicBezTo>
                  <a:lnTo>
                    <a:pt x="349758" y="121098"/>
                  </a:lnTo>
                  <a:cubicBezTo>
                    <a:pt x="349631" y="120209"/>
                    <a:pt x="349504" y="119319"/>
                    <a:pt x="349377" y="118557"/>
                  </a:cubicBezTo>
                  <a:cubicBezTo>
                    <a:pt x="349377" y="118429"/>
                    <a:pt x="349377" y="117921"/>
                    <a:pt x="349250" y="117794"/>
                  </a:cubicBezTo>
                  <a:lnTo>
                    <a:pt x="349250" y="117032"/>
                  </a:lnTo>
                  <a:cubicBezTo>
                    <a:pt x="347472" y="107118"/>
                    <a:pt x="345440" y="97841"/>
                    <a:pt x="343154" y="88690"/>
                  </a:cubicBezTo>
                  <a:cubicBezTo>
                    <a:pt x="336550" y="61620"/>
                    <a:pt x="327406" y="38870"/>
                    <a:pt x="316357" y="21205"/>
                  </a:cubicBezTo>
                  <a:cubicBezTo>
                    <a:pt x="306451" y="5445"/>
                    <a:pt x="287782" y="-2816"/>
                    <a:pt x="269748" y="870"/>
                  </a:cubicBezTo>
                  <a:lnTo>
                    <a:pt x="264287" y="2014"/>
                  </a:lnTo>
                  <a:cubicBezTo>
                    <a:pt x="250190" y="4937"/>
                    <a:pt x="238125" y="13198"/>
                    <a:pt x="230251" y="25271"/>
                  </a:cubicBezTo>
                  <a:cubicBezTo>
                    <a:pt x="222377" y="37345"/>
                    <a:pt x="219710" y="51706"/>
                    <a:pt x="222631" y="65814"/>
                  </a:cubicBezTo>
                  <a:lnTo>
                    <a:pt x="227838" y="90851"/>
                  </a:lnTo>
                  <a:lnTo>
                    <a:pt x="56134" y="90851"/>
                  </a:lnTo>
                  <a:cubicBezTo>
                    <a:pt x="25146" y="90851"/>
                    <a:pt x="0" y="116015"/>
                    <a:pt x="0" y="147025"/>
                  </a:cubicBezTo>
                  <a:lnTo>
                    <a:pt x="0" y="147915"/>
                  </a:lnTo>
                  <a:cubicBezTo>
                    <a:pt x="0" y="178925"/>
                    <a:pt x="25146" y="204089"/>
                    <a:pt x="56134" y="204089"/>
                  </a:cubicBezTo>
                  <a:lnTo>
                    <a:pt x="146812" y="204089"/>
                  </a:lnTo>
                  <a:cubicBezTo>
                    <a:pt x="149098" y="223915"/>
                    <a:pt x="152019" y="244504"/>
                    <a:pt x="155702" y="265729"/>
                  </a:cubicBezTo>
                  <a:cubicBezTo>
                    <a:pt x="156591" y="271066"/>
                    <a:pt x="161163" y="274752"/>
                    <a:pt x="166370" y="274752"/>
                  </a:cubicBezTo>
                  <a:cubicBezTo>
                    <a:pt x="167005" y="274752"/>
                    <a:pt x="167640" y="274752"/>
                    <a:pt x="168275" y="274625"/>
                  </a:cubicBezTo>
                  <a:cubicBezTo>
                    <a:pt x="174244" y="273608"/>
                    <a:pt x="178181" y="268016"/>
                    <a:pt x="177165" y="262043"/>
                  </a:cubicBezTo>
                  <a:cubicBezTo>
                    <a:pt x="173736" y="242090"/>
                    <a:pt x="170942" y="222772"/>
                    <a:pt x="168783" y="204089"/>
                  </a:cubicBezTo>
                  <a:lnTo>
                    <a:pt x="240157" y="204089"/>
                  </a:lnTo>
                  <a:cubicBezTo>
                    <a:pt x="254254" y="204089"/>
                    <a:pt x="268478" y="202564"/>
                    <a:pt x="282321" y="199641"/>
                  </a:cubicBezTo>
                  <a:lnTo>
                    <a:pt x="297053" y="196591"/>
                  </a:lnTo>
                  <a:cubicBezTo>
                    <a:pt x="304165" y="195066"/>
                    <a:pt x="310896" y="192524"/>
                    <a:pt x="316992" y="188965"/>
                  </a:cubicBezTo>
                  <a:cubicBezTo>
                    <a:pt x="322199" y="185915"/>
                    <a:pt x="323977" y="179306"/>
                    <a:pt x="320929" y="174096"/>
                  </a:cubicBezTo>
                  <a:cubicBezTo>
                    <a:pt x="317881" y="168885"/>
                    <a:pt x="311277" y="167106"/>
                    <a:pt x="306070" y="170156"/>
                  </a:cubicBezTo>
                  <a:cubicBezTo>
                    <a:pt x="301879" y="172571"/>
                    <a:pt x="297307" y="174350"/>
                    <a:pt x="292608" y="175366"/>
                  </a:cubicBezTo>
                  <a:lnTo>
                    <a:pt x="277876" y="178417"/>
                  </a:lnTo>
                  <a:cubicBezTo>
                    <a:pt x="265557" y="180959"/>
                    <a:pt x="252857" y="182357"/>
                    <a:pt x="240157" y="182357"/>
                  </a:cubicBezTo>
                  <a:lnTo>
                    <a:pt x="56134" y="182357"/>
                  </a:lnTo>
                  <a:cubicBezTo>
                    <a:pt x="37211" y="182357"/>
                    <a:pt x="21717" y="166851"/>
                    <a:pt x="21717" y="147915"/>
                  </a:cubicBezTo>
                  <a:lnTo>
                    <a:pt x="21717" y="147025"/>
                  </a:lnTo>
                  <a:cubicBezTo>
                    <a:pt x="21717" y="128088"/>
                    <a:pt x="37084" y="112710"/>
                    <a:pt x="56007" y="112710"/>
                  </a:cubicBezTo>
                  <a:lnTo>
                    <a:pt x="241173" y="112710"/>
                  </a:lnTo>
                  <a:cubicBezTo>
                    <a:pt x="244475" y="112710"/>
                    <a:pt x="247523" y="111185"/>
                    <a:pt x="249682" y="108643"/>
                  </a:cubicBezTo>
                  <a:cubicBezTo>
                    <a:pt x="251714" y="106102"/>
                    <a:pt x="252603" y="102797"/>
                    <a:pt x="251841" y="99493"/>
                  </a:cubicBezTo>
                  <a:lnTo>
                    <a:pt x="243840" y="61238"/>
                  </a:lnTo>
                  <a:cubicBezTo>
                    <a:pt x="242062" y="52850"/>
                    <a:pt x="243713" y="44335"/>
                    <a:pt x="248412" y="37091"/>
                  </a:cubicBezTo>
                  <a:cubicBezTo>
                    <a:pt x="253111" y="29974"/>
                    <a:pt x="260350" y="25017"/>
                    <a:pt x="268732" y="23238"/>
                  </a:cubicBezTo>
                  <a:lnTo>
                    <a:pt x="274320" y="22094"/>
                  </a:lnTo>
                  <a:cubicBezTo>
                    <a:pt x="283210" y="20315"/>
                    <a:pt x="292608" y="24636"/>
                    <a:pt x="297815" y="32770"/>
                  </a:cubicBezTo>
                  <a:cubicBezTo>
                    <a:pt x="307721" y="48529"/>
                    <a:pt x="315849" y="68991"/>
                    <a:pt x="321945" y="93901"/>
                  </a:cubicBezTo>
                  <a:cubicBezTo>
                    <a:pt x="324104" y="102543"/>
                    <a:pt x="325882" y="111312"/>
                    <a:pt x="327533" y="120717"/>
                  </a:cubicBezTo>
                  <a:cubicBezTo>
                    <a:pt x="327533" y="120844"/>
                    <a:pt x="327533" y="121353"/>
                    <a:pt x="327660" y="121607"/>
                  </a:cubicBezTo>
                  <a:lnTo>
                    <a:pt x="328422" y="126182"/>
                  </a:lnTo>
                  <a:cubicBezTo>
                    <a:pt x="328422" y="126182"/>
                    <a:pt x="328422" y="126690"/>
                    <a:pt x="328422" y="126945"/>
                  </a:cubicBezTo>
                  <a:cubicBezTo>
                    <a:pt x="334518" y="165072"/>
                    <a:pt x="336804" y="211079"/>
                    <a:pt x="335280" y="263568"/>
                  </a:cubicBezTo>
                  <a:cubicBezTo>
                    <a:pt x="335153" y="269541"/>
                    <a:pt x="339852" y="274625"/>
                    <a:pt x="345821" y="274752"/>
                  </a:cubicBezTo>
                  <a:cubicBezTo>
                    <a:pt x="345821" y="274752"/>
                    <a:pt x="346075" y="274752"/>
                    <a:pt x="346202" y="274752"/>
                  </a:cubicBezTo>
                  <a:cubicBezTo>
                    <a:pt x="352044" y="274752"/>
                    <a:pt x="356870" y="270050"/>
                    <a:pt x="357124" y="264203"/>
                  </a:cubicBezTo>
                  <a:cubicBezTo>
                    <a:pt x="358648" y="210571"/>
                    <a:pt x="356362" y="163420"/>
                    <a:pt x="350139" y="124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6"/>
          <p:cNvGrpSpPr/>
          <p:nvPr/>
        </p:nvGrpSpPr>
        <p:grpSpPr>
          <a:xfrm>
            <a:off x="1714581" y="1945464"/>
            <a:ext cx="437024" cy="419694"/>
            <a:chOff x="745109" y="1704993"/>
            <a:chExt cx="538224" cy="516881"/>
          </a:xfrm>
          <a:solidFill>
            <a:srgbClr val="0F70B7"/>
          </a:solidFill>
        </p:grpSpPr>
        <p:sp>
          <p:nvSpPr>
            <p:cNvPr id="232" name="Google Shape;232;p26"/>
            <p:cNvSpPr/>
            <p:nvPr/>
          </p:nvSpPr>
          <p:spPr>
            <a:xfrm>
              <a:off x="1064259" y="1915457"/>
              <a:ext cx="167894" cy="21859"/>
            </a:xfrm>
            <a:custGeom>
              <a:avLst/>
              <a:gdLst/>
              <a:ahLst/>
              <a:cxnLst/>
              <a:rect l="l" t="t" r="r" b="b"/>
              <a:pathLst>
                <a:path w="167894" h="21859" extrusionOk="0">
                  <a:moveTo>
                    <a:pt x="156972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29"/>
                    <a:pt x="4826" y="0"/>
                    <a:pt x="10922" y="0"/>
                  </a:cubicBezTo>
                  <a:lnTo>
                    <a:pt x="156972" y="0"/>
                  </a:lnTo>
                  <a:cubicBezTo>
                    <a:pt x="162941" y="0"/>
                    <a:pt x="167894" y="4829"/>
                    <a:pt x="167894" y="10930"/>
                  </a:cubicBezTo>
                  <a:cubicBezTo>
                    <a:pt x="167894" y="17030"/>
                    <a:pt x="163068" y="21860"/>
                    <a:pt x="156972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157477" y="2105459"/>
              <a:ext cx="74676" cy="21859"/>
            </a:xfrm>
            <a:custGeom>
              <a:avLst/>
              <a:gdLst/>
              <a:ahLst/>
              <a:cxnLst/>
              <a:rect l="l" t="t" r="r" b="b"/>
              <a:pathLst>
                <a:path w="74676" h="21859" extrusionOk="0">
                  <a:moveTo>
                    <a:pt x="63754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29"/>
                    <a:pt x="4826" y="0"/>
                    <a:pt x="10922" y="0"/>
                  </a:cubicBezTo>
                  <a:lnTo>
                    <a:pt x="63754" y="0"/>
                  </a:lnTo>
                  <a:cubicBezTo>
                    <a:pt x="69723" y="0"/>
                    <a:pt x="74676" y="4829"/>
                    <a:pt x="74676" y="10930"/>
                  </a:cubicBezTo>
                  <a:cubicBezTo>
                    <a:pt x="74676" y="17030"/>
                    <a:pt x="69850" y="21860"/>
                    <a:pt x="63754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084072" y="1963371"/>
              <a:ext cx="146811" cy="21859"/>
            </a:xfrm>
            <a:custGeom>
              <a:avLst/>
              <a:gdLst/>
              <a:ahLst/>
              <a:cxnLst/>
              <a:rect l="l" t="t" r="r" b="b"/>
              <a:pathLst>
                <a:path w="146811" h="21859" extrusionOk="0">
                  <a:moveTo>
                    <a:pt x="135890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29"/>
                    <a:pt x="4826" y="0"/>
                    <a:pt x="10922" y="0"/>
                  </a:cubicBezTo>
                  <a:lnTo>
                    <a:pt x="135890" y="0"/>
                  </a:lnTo>
                  <a:cubicBezTo>
                    <a:pt x="141859" y="0"/>
                    <a:pt x="146812" y="4829"/>
                    <a:pt x="146812" y="10930"/>
                  </a:cubicBezTo>
                  <a:cubicBezTo>
                    <a:pt x="146812" y="17030"/>
                    <a:pt x="141986" y="21860"/>
                    <a:pt x="135890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064259" y="2010521"/>
              <a:ext cx="167894" cy="21859"/>
            </a:xfrm>
            <a:custGeom>
              <a:avLst/>
              <a:gdLst/>
              <a:ahLst/>
              <a:cxnLst/>
              <a:rect l="l" t="t" r="r" b="b"/>
              <a:pathLst>
                <a:path w="167894" h="21859" extrusionOk="0">
                  <a:moveTo>
                    <a:pt x="156972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29"/>
                    <a:pt x="4826" y="0"/>
                    <a:pt x="10922" y="0"/>
                  </a:cubicBezTo>
                  <a:lnTo>
                    <a:pt x="156972" y="0"/>
                  </a:lnTo>
                  <a:cubicBezTo>
                    <a:pt x="162941" y="0"/>
                    <a:pt x="167894" y="4829"/>
                    <a:pt x="167894" y="10930"/>
                  </a:cubicBezTo>
                  <a:cubicBezTo>
                    <a:pt x="167894" y="17030"/>
                    <a:pt x="163068" y="21860"/>
                    <a:pt x="156972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882014" y="1704993"/>
              <a:ext cx="401319" cy="516881"/>
            </a:xfrm>
            <a:custGeom>
              <a:avLst/>
              <a:gdLst/>
              <a:ahLst/>
              <a:cxnLst/>
              <a:rect l="l" t="t" r="r" b="b"/>
              <a:pathLst>
                <a:path w="401319" h="516881" extrusionOk="0">
                  <a:moveTo>
                    <a:pt x="400939" y="139801"/>
                  </a:moveTo>
                  <a:cubicBezTo>
                    <a:pt x="400939" y="136242"/>
                    <a:pt x="399288" y="133065"/>
                    <a:pt x="396621" y="131158"/>
                  </a:cubicBezTo>
                  <a:lnTo>
                    <a:pt x="268732" y="3177"/>
                  </a:lnTo>
                  <a:cubicBezTo>
                    <a:pt x="268732" y="3177"/>
                    <a:pt x="268732" y="3177"/>
                    <a:pt x="268732" y="3177"/>
                  </a:cubicBezTo>
                  <a:cubicBezTo>
                    <a:pt x="268097" y="2542"/>
                    <a:pt x="267335" y="2033"/>
                    <a:pt x="266573" y="1525"/>
                  </a:cubicBezTo>
                  <a:cubicBezTo>
                    <a:pt x="266319" y="1398"/>
                    <a:pt x="266192" y="1271"/>
                    <a:pt x="265938" y="1144"/>
                  </a:cubicBezTo>
                  <a:cubicBezTo>
                    <a:pt x="265176" y="763"/>
                    <a:pt x="264287" y="381"/>
                    <a:pt x="263398" y="254"/>
                  </a:cubicBezTo>
                  <a:cubicBezTo>
                    <a:pt x="263398" y="254"/>
                    <a:pt x="263398" y="254"/>
                    <a:pt x="263398" y="254"/>
                  </a:cubicBezTo>
                  <a:cubicBezTo>
                    <a:pt x="262763" y="127"/>
                    <a:pt x="262001" y="0"/>
                    <a:pt x="261366" y="0"/>
                  </a:cubicBezTo>
                  <a:lnTo>
                    <a:pt x="10922" y="0"/>
                  </a:lnTo>
                  <a:cubicBezTo>
                    <a:pt x="4953" y="0"/>
                    <a:pt x="0" y="4829"/>
                    <a:pt x="0" y="10930"/>
                  </a:cubicBezTo>
                  <a:lnTo>
                    <a:pt x="0" y="120864"/>
                  </a:lnTo>
                  <a:cubicBezTo>
                    <a:pt x="4064" y="120483"/>
                    <a:pt x="8255" y="120229"/>
                    <a:pt x="12446" y="120229"/>
                  </a:cubicBezTo>
                  <a:cubicBezTo>
                    <a:pt x="15621" y="120229"/>
                    <a:pt x="18669" y="120229"/>
                    <a:pt x="21844" y="120610"/>
                  </a:cubicBezTo>
                  <a:lnTo>
                    <a:pt x="21844" y="21733"/>
                  </a:lnTo>
                  <a:lnTo>
                    <a:pt x="250571" y="21733"/>
                  </a:lnTo>
                  <a:lnTo>
                    <a:pt x="250571" y="139801"/>
                  </a:lnTo>
                  <a:cubicBezTo>
                    <a:pt x="250571" y="145774"/>
                    <a:pt x="255397" y="150731"/>
                    <a:pt x="261493" y="150731"/>
                  </a:cubicBezTo>
                  <a:lnTo>
                    <a:pt x="379476" y="150731"/>
                  </a:lnTo>
                  <a:lnTo>
                    <a:pt x="379476" y="495148"/>
                  </a:lnTo>
                  <a:lnTo>
                    <a:pt x="21844" y="495148"/>
                  </a:lnTo>
                  <a:lnTo>
                    <a:pt x="21844" y="396271"/>
                  </a:lnTo>
                  <a:cubicBezTo>
                    <a:pt x="18669" y="396526"/>
                    <a:pt x="15621" y="396653"/>
                    <a:pt x="12446" y="396653"/>
                  </a:cubicBezTo>
                  <a:cubicBezTo>
                    <a:pt x="8255" y="396653"/>
                    <a:pt x="4064" y="396398"/>
                    <a:pt x="0" y="396017"/>
                  </a:cubicBezTo>
                  <a:lnTo>
                    <a:pt x="0" y="505951"/>
                  </a:lnTo>
                  <a:cubicBezTo>
                    <a:pt x="0" y="511925"/>
                    <a:pt x="4826" y="516881"/>
                    <a:pt x="10922" y="516881"/>
                  </a:cubicBezTo>
                  <a:lnTo>
                    <a:pt x="390271" y="516881"/>
                  </a:lnTo>
                  <a:cubicBezTo>
                    <a:pt x="396240" y="516881"/>
                    <a:pt x="401193" y="512052"/>
                    <a:pt x="401193" y="505951"/>
                  </a:cubicBezTo>
                  <a:lnTo>
                    <a:pt x="401193" y="141199"/>
                  </a:lnTo>
                  <a:cubicBezTo>
                    <a:pt x="401193" y="141199"/>
                    <a:pt x="401320" y="140309"/>
                    <a:pt x="401320" y="139801"/>
                  </a:cubicBezTo>
                  <a:close/>
                  <a:moveTo>
                    <a:pt x="271907" y="128871"/>
                  </a:moveTo>
                  <a:lnTo>
                    <a:pt x="271907" y="37111"/>
                  </a:lnTo>
                  <a:lnTo>
                    <a:pt x="363601" y="128871"/>
                  </a:lnTo>
                  <a:lnTo>
                    <a:pt x="271907" y="1288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817334" y="1903073"/>
              <a:ext cx="153636" cy="120665"/>
            </a:xfrm>
            <a:custGeom>
              <a:avLst/>
              <a:gdLst/>
              <a:ahLst/>
              <a:cxnLst/>
              <a:rect l="l" t="t" r="r" b="b"/>
              <a:pathLst>
                <a:path w="153636" h="120665" extrusionOk="0">
                  <a:moveTo>
                    <a:pt x="59092" y="120666"/>
                  </a:moveTo>
                  <a:cubicBezTo>
                    <a:pt x="56425" y="120666"/>
                    <a:pt x="53885" y="119649"/>
                    <a:pt x="51853" y="117997"/>
                  </a:cubicBezTo>
                  <a:lnTo>
                    <a:pt x="3720" y="75675"/>
                  </a:lnTo>
                  <a:cubicBezTo>
                    <a:pt x="-852" y="71735"/>
                    <a:pt x="-1233" y="64872"/>
                    <a:pt x="2704" y="60297"/>
                  </a:cubicBezTo>
                  <a:cubicBezTo>
                    <a:pt x="6641" y="55722"/>
                    <a:pt x="13499" y="55341"/>
                    <a:pt x="18071" y="59280"/>
                  </a:cubicBezTo>
                  <a:lnTo>
                    <a:pt x="57949" y="94358"/>
                  </a:lnTo>
                  <a:lnTo>
                    <a:pt x="134403" y="3869"/>
                  </a:lnTo>
                  <a:cubicBezTo>
                    <a:pt x="138340" y="-707"/>
                    <a:pt x="145198" y="-1342"/>
                    <a:pt x="149770" y="2598"/>
                  </a:cubicBezTo>
                  <a:cubicBezTo>
                    <a:pt x="154342" y="6537"/>
                    <a:pt x="154977" y="13400"/>
                    <a:pt x="151040" y="17976"/>
                  </a:cubicBezTo>
                  <a:lnTo>
                    <a:pt x="67347" y="116853"/>
                  </a:lnTo>
                  <a:cubicBezTo>
                    <a:pt x="65442" y="119141"/>
                    <a:pt x="62775" y="120411"/>
                    <a:pt x="59854" y="120666"/>
                  </a:cubicBezTo>
                  <a:cubicBezTo>
                    <a:pt x="59600" y="120666"/>
                    <a:pt x="59346" y="120666"/>
                    <a:pt x="59092" y="120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45109" y="1814267"/>
              <a:ext cx="298068" cy="298182"/>
            </a:xfrm>
            <a:custGeom>
              <a:avLst/>
              <a:gdLst/>
              <a:ahLst/>
              <a:cxnLst/>
              <a:rect l="l" t="t" r="r" b="b"/>
              <a:pathLst>
                <a:path w="298068" h="298182" extrusionOk="0">
                  <a:moveTo>
                    <a:pt x="148971" y="298182"/>
                  </a:moveTo>
                  <a:cubicBezTo>
                    <a:pt x="144653" y="298182"/>
                    <a:pt x="140335" y="297928"/>
                    <a:pt x="135636" y="297547"/>
                  </a:cubicBezTo>
                  <a:cubicBezTo>
                    <a:pt x="58293" y="290684"/>
                    <a:pt x="0" y="226884"/>
                    <a:pt x="0" y="149104"/>
                  </a:cubicBezTo>
                  <a:cubicBezTo>
                    <a:pt x="0" y="71324"/>
                    <a:pt x="58293" y="7524"/>
                    <a:pt x="135636" y="661"/>
                  </a:cubicBezTo>
                  <a:cubicBezTo>
                    <a:pt x="144145" y="-101"/>
                    <a:pt x="151638" y="-229"/>
                    <a:pt x="159385" y="407"/>
                  </a:cubicBezTo>
                  <a:cubicBezTo>
                    <a:pt x="236982" y="5618"/>
                    <a:pt x="298069" y="70943"/>
                    <a:pt x="298069" y="149104"/>
                  </a:cubicBezTo>
                  <a:cubicBezTo>
                    <a:pt x="298069" y="227265"/>
                    <a:pt x="237109" y="292590"/>
                    <a:pt x="159131" y="297801"/>
                  </a:cubicBezTo>
                  <a:cubicBezTo>
                    <a:pt x="155956" y="298055"/>
                    <a:pt x="152527" y="298182"/>
                    <a:pt x="149098" y="298182"/>
                  </a:cubicBezTo>
                  <a:close/>
                  <a:moveTo>
                    <a:pt x="148971" y="21758"/>
                  </a:moveTo>
                  <a:cubicBezTo>
                    <a:pt x="145288" y="21758"/>
                    <a:pt x="141605" y="21885"/>
                    <a:pt x="137541" y="22267"/>
                  </a:cubicBezTo>
                  <a:cubicBezTo>
                    <a:pt x="71501" y="28113"/>
                    <a:pt x="21717" y="82635"/>
                    <a:pt x="21717" y="148977"/>
                  </a:cubicBezTo>
                  <a:cubicBezTo>
                    <a:pt x="21717" y="215319"/>
                    <a:pt x="71501" y="269841"/>
                    <a:pt x="137541" y="275687"/>
                  </a:cubicBezTo>
                  <a:cubicBezTo>
                    <a:pt x="144780" y="276323"/>
                    <a:pt x="151003" y="276450"/>
                    <a:pt x="157353" y="275941"/>
                  </a:cubicBezTo>
                  <a:cubicBezTo>
                    <a:pt x="224155" y="271493"/>
                    <a:pt x="276225" y="215700"/>
                    <a:pt x="276225" y="148977"/>
                  </a:cubicBezTo>
                  <a:cubicBezTo>
                    <a:pt x="276225" y="82254"/>
                    <a:pt x="224155" y="26461"/>
                    <a:pt x="157607" y="22012"/>
                  </a:cubicBezTo>
                  <a:cubicBezTo>
                    <a:pt x="154559" y="21758"/>
                    <a:pt x="151765" y="21631"/>
                    <a:pt x="148971" y="216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2670715" y="1954030"/>
            <a:ext cx="549840" cy="402460"/>
            <a:chOff x="1922652" y="1715542"/>
            <a:chExt cx="677165" cy="495656"/>
          </a:xfrm>
          <a:solidFill>
            <a:srgbClr val="0F70B7"/>
          </a:solidFill>
        </p:grpSpPr>
        <p:sp>
          <p:nvSpPr>
            <p:cNvPr id="240" name="Google Shape;240;p26"/>
            <p:cNvSpPr/>
            <p:nvPr/>
          </p:nvSpPr>
          <p:spPr>
            <a:xfrm>
              <a:off x="2059432" y="1804887"/>
              <a:ext cx="540385" cy="406311"/>
            </a:xfrm>
            <a:custGeom>
              <a:avLst/>
              <a:gdLst/>
              <a:ahLst/>
              <a:cxnLst/>
              <a:rect l="l" t="t" r="r" b="b"/>
              <a:pathLst>
                <a:path w="540385" h="406311" extrusionOk="0">
                  <a:moveTo>
                    <a:pt x="257810" y="406312"/>
                  </a:moveTo>
                  <a:cubicBezTo>
                    <a:pt x="141859" y="406312"/>
                    <a:pt x="39497" y="344926"/>
                    <a:pt x="9144" y="256852"/>
                  </a:cubicBezTo>
                  <a:cubicBezTo>
                    <a:pt x="3048" y="239313"/>
                    <a:pt x="0" y="221266"/>
                    <a:pt x="0" y="203092"/>
                  </a:cubicBezTo>
                  <a:cubicBezTo>
                    <a:pt x="0" y="116924"/>
                    <a:pt x="69215" y="39907"/>
                    <a:pt x="172085" y="11438"/>
                  </a:cubicBezTo>
                  <a:cubicBezTo>
                    <a:pt x="199644" y="3813"/>
                    <a:pt x="228473" y="0"/>
                    <a:pt x="257810" y="0"/>
                  </a:cubicBezTo>
                  <a:cubicBezTo>
                    <a:pt x="296545" y="0"/>
                    <a:pt x="333756" y="6609"/>
                    <a:pt x="368300" y="19572"/>
                  </a:cubicBezTo>
                  <a:cubicBezTo>
                    <a:pt x="457708" y="52997"/>
                    <a:pt x="515493" y="125058"/>
                    <a:pt x="515493" y="203092"/>
                  </a:cubicBezTo>
                  <a:cubicBezTo>
                    <a:pt x="515493" y="206142"/>
                    <a:pt x="515493" y="208811"/>
                    <a:pt x="515239" y="211226"/>
                  </a:cubicBezTo>
                  <a:cubicBezTo>
                    <a:pt x="514604" y="223300"/>
                    <a:pt x="512699" y="235628"/>
                    <a:pt x="509270" y="247447"/>
                  </a:cubicBezTo>
                  <a:cubicBezTo>
                    <a:pt x="506984" y="255708"/>
                    <a:pt x="503936" y="263969"/>
                    <a:pt x="500253" y="271976"/>
                  </a:cubicBezTo>
                  <a:cubicBezTo>
                    <a:pt x="496062" y="281126"/>
                    <a:pt x="490855" y="290277"/>
                    <a:pt x="484886" y="299173"/>
                  </a:cubicBezTo>
                  <a:lnTo>
                    <a:pt x="540385" y="400719"/>
                  </a:lnTo>
                  <a:lnTo>
                    <a:pt x="387223" y="378733"/>
                  </a:lnTo>
                  <a:cubicBezTo>
                    <a:pt x="347980" y="396653"/>
                    <a:pt x="303276" y="406184"/>
                    <a:pt x="257683" y="406184"/>
                  </a:cubicBezTo>
                  <a:close/>
                  <a:moveTo>
                    <a:pt x="257810" y="22622"/>
                  </a:moveTo>
                  <a:cubicBezTo>
                    <a:pt x="230505" y="22622"/>
                    <a:pt x="203708" y="26181"/>
                    <a:pt x="178054" y="33298"/>
                  </a:cubicBezTo>
                  <a:cubicBezTo>
                    <a:pt x="85090" y="59098"/>
                    <a:pt x="22479" y="127346"/>
                    <a:pt x="22479" y="203219"/>
                  </a:cubicBezTo>
                  <a:cubicBezTo>
                    <a:pt x="22479" y="218852"/>
                    <a:pt x="25146" y="234484"/>
                    <a:pt x="30353" y="249481"/>
                  </a:cubicBezTo>
                  <a:cubicBezTo>
                    <a:pt x="57658" y="328532"/>
                    <a:pt x="151130" y="383689"/>
                    <a:pt x="257683" y="383689"/>
                  </a:cubicBezTo>
                  <a:cubicBezTo>
                    <a:pt x="301244" y="383689"/>
                    <a:pt x="343662" y="374412"/>
                    <a:pt x="380619" y="357000"/>
                  </a:cubicBezTo>
                  <a:lnTo>
                    <a:pt x="383667" y="355602"/>
                  </a:lnTo>
                  <a:lnTo>
                    <a:pt x="498856" y="372124"/>
                  </a:lnTo>
                  <a:lnTo>
                    <a:pt x="458089" y="297648"/>
                  </a:lnTo>
                  <a:lnTo>
                    <a:pt x="462280" y="291802"/>
                  </a:lnTo>
                  <a:cubicBezTo>
                    <a:pt x="469265" y="282270"/>
                    <a:pt x="475107" y="272484"/>
                    <a:pt x="479552" y="262698"/>
                  </a:cubicBezTo>
                  <a:cubicBezTo>
                    <a:pt x="482727" y="255708"/>
                    <a:pt x="485394" y="248591"/>
                    <a:pt x="487426" y="241474"/>
                  </a:cubicBezTo>
                  <a:cubicBezTo>
                    <a:pt x="490347" y="231307"/>
                    <a:pt x="491998" y="220758"/>
                    <a:pt x="492506" y="210082"/>
                  </a:cubicBezTo>
                  <a:cubicBezTo>
                    <a:pt x="492633" y="207922"/>
                    <a:pt x="492760" y="205761"/>
                    <a:pt x="492760" y="203219"/>
                  </a:cubicBezTo>
                  <a:cubicBezTo>
                    <a:pt x="492760" y="134717"/>
                    <a:pt x="440690" y="70917"/>
                    <a:pt x="360172" y="40796"/>
                  </a:cubicBezTo>
                  <a:cubicBezTo>
                    <a:pt x="328041" y="28723"/>
                    <a:pt x="293497" y="22622"/>
                    <a:pt x="257556" y="226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1922652" y="1715542"/>
              <a:ext cx="512191" cy="413555"/>
            </a:xfrm>
            <a:custGeom>
              <a:avLst/>
              <a:gdLst/>
              <a:ahLst/>
              <a:cxnLst/>
              <a:rect l="l" t="t" r="r" b="b"/>
              <a:pathLst>
                <a:path w="512191" h="413555" extrusionOk="0">
                  <a:moveTo>
                    <a:pt x="64008" y="413556"/>
                  </a:moveTo>
                  <a:cubicBezTo>
                    <a:pt x="61976" y="413556"/>
                    <a:pt x="59944" y="413174"/>
                    <a:pt x="58039" y="412285"/>
                  </a:cubicBezTo>
                  <a:cubicBezTo>
                    <a:pt x="53086" y="409997"/>
                    <a:pt x="49911" y="405041"/>
                    <a:pt x="49911" y="399576"/>
                  </a:cubicBezTo>
                  <a:lnTo>
                    <a:pt x="49911" y="339080"/>
                  </a:lnTo>
                  <a:lnTo>
                    <a:pt x="33655" y="339080"/>
                  </a:lnTo>
                  <a:cubicBezTo>
                    <a:pt x="15113" y="339080"/>
                    <a:pt x="0" y="323956"/>
                    <a:pt x="0" y="305401"/>
                  </a:cubicBezTo>
                  <a:lnTo>
                    <a:pt x="0" y="33552"/>
                  </a:lnTo>
                  <a:cubicBezTo>
                    <a:pt x="0" y="14997"/>
                    <a:pt x="14986" y="0"/>
                    <a:pt x="33528" y="0"/>
                  </a:cubicBezTo>
                  <a:lnTo>
                    <a:pt x="478663" y="0"/>
                  </a:lnTo>
                  <a:cubicBezTo>
                    <a:pt x="497205" y="0"/>
                    <a:pt x="512191" y="14997"/>
                    <a:pt x="512191" y="33552"/>
                  </a:cubicBezTo>
                  <a:lnTo>
                    <a:pt x="512191" y="116924"/>
                  </a:lnTo>
                  <a:lnTo>
                    <a:pt x="489585" y="116924"/>
                  </a:lnTo>
                  <a:lnTo>
                    <a:pt x="489585" y="33552"/>
                  </a:lnTo>
                  <a:cubicBezTo>
                    <a:pt x="489585" y="27452"/>
                    <a:pt x="484632" y="22622"/>
                    <a:pt x="478663" y="22622"/>
                  </a:cubicBezTo>
                  <a:lnTo>
                    <a:pt x="33528" y="22622"/>
                  </a:lnTo>
                  <a:cubicBezTo>
                    <a:pt x="27432" y="22622"/>
                    <a:pt x="22606" y="27579"/>
                    <a:pt x="22606" y="33552"/>
                  </a:cubicBezTo>
                  <a:lnTo>
                    <a:pt x="22606" y="305274"/>
                  </a:lnTo>
                  <a:cubicBezTo>
                    <a:pt x="22606" y="311374"/>
                    <a:pt x="27559" y="316331"/>
                    <a:pt x="33655" y="316331"/>
                  </a:cubicBezTo>
                  <a:lnTo>
                    <a:pt x="72517" y="316331"/>
                  </a:lnTo>
                  <a:lnTo>
                    <a:pt x="72517" y="381147"/>
                  </a:lnTo>
                  <a:lnTo>
                    <a:pt x="146812" y="319000"/>
                  </a:lnTo>
                  <a:lnTo>
                    <a:pt x="161290" y="336284"/>
                  </a:lnTo>
                  <a:lnTo>
                    <a:pt x="73025" y="410124"/>
                  </a:lnTo>
                  <a:cubicBezTo>
                    <a:pt x="70485" y="412285"/>
                    <a:pt x="67183" y="413429"/>
                    <a:pt x="64008" y="4134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3740284" y="1898717"/>
            <a:ext cx="512509" cy="512982"/>
            <a:chOff x="3239897" y="1647421"/>
            <a:chExt cx="631189" cy="631772"/>
          </a:xfrm>
          <a:solidFill>
            <a:srgbClr val="0F70B7"/>
          </a:solidFill>
        </p:grpSpPr>
        <p:sp>
          <p:nvSpPr>
            <p:cNvPr id="243" name="Google Shape;243;p26"/>
            <p:cNvSpPr/>
            <p:nvPr/>
          </p:nvSpPr>
          <p:spPr>
            <a:xfrm>
              <a:off x="3357879" y="1963498"/>
              <a:ext cx="197104" cy="197246"/>
            </a:xfrm>
            <a:custGeom>
              <a:avLst/>
              <a:gdLst/>
              <a:ahLst/>
              <a:cxnLst/>
              <a:rect l="l" t="t" r="r" b="b"/>
              <a:pathLst>
                <a:path w="197104" h="197246" extrusionOk="0">
                  <a:moveTo>
                    <a:pt x="98552" y="197246"/>
                  </a:moveTo>
                  <a:cubicBezTo>
                    <a:pt x="44196" y="197246"/>
                    <a:pt x="0" y="153018"/>
                    <a:pt x="0" y="98623"/>
                  </a:cubicBezTo>
                  <a:cubicBezTo>
                    <a:pt x="0" y="44228"/>
                    <a:pt x="44196" y="0"/>
                    <a:pt x="98552" y="0"/>
                  </a:cubicBezTo>
                  <a:cubicBezTo>
                    <a:pt x="152908" y="0"/>
                    <a:pt x="197104" y="44228"/>
                    <a:pt x="197104" y="98623"/>
                  </a:cubicBezTo>
                  <a:cubicBezTo>
                    <a:pt x="197104" y="153018"/>
                    <a:pt x="152908" y="197246"/>
                    <a:pt x="98552" y="197246"/>
                  </a:cubicBezTo>
                  <a:close/>
                  <a:moveTo>
                    <a:pt x="98552" y="19445"/>
                  </a:moveTo>
                  <a:cubicBezTo>
                    <a:pt x="54864" y="19445"/>
                    <a:pt x="19304" y="55031"/>
                    <a:pt x="19304" y="98750"/>
                  </a:cubicBezTo>
                  <a:cubicBezTo>
                    <a:pt x="19304" y="142470"/>
                    <a:pt x="54864" y="178055"/>
                    <a:pt x="98552" y="178055"/>
                  </a:cubicBezTo>
                  <a:cubicBezTo>
                    <a:pt x="142240" y="178055"/>
                    <a:pt x="177800" y="142470"/>
                    <a:pt x="177800" y="98750"/>
                  </a:cubicBezTo>
                  <a:cubicBezTo>
                    <a:pt x="177800" y="55031"/>
                    <a:pt x="142240" y="19445"/>
                    <a:pt x="98552" y="194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3239897" y="1845303"/>
              <a:ext cx="433451" cy="433890"/>
            </a:xfrm>
            <a:custGeom>
              <a:avLst/>
              <a:gdLst/>
              <a:ahLst/>
              <a:cxnLst/>
              <a:rect l="l" t="t" r="r" b="b"/>
              <a:pathLst>
                <a:path w="433451" h="433890" extrusionOk="0">
                  <a:moveTo>
                    <a:pt x="190754" y="433890"/>
                  </a:moveTo>
                  <a:cubicBezTo>
                    <a:pt x="172847" y="433890"/>
                    <a:pt x="158369" y="419275"/>
                    <a:pt x="158369" y="401482"/>
                  </a:cubicBezTo>
                  <a:lnTo>
                    <a:pt x="158369" y="373649"/>
                  </a:lnTo>
                  <a:lnTo>
                    <a:pt x="156464" y="372886"/>
                  </a:lnTo>
                  <a:cubicBezTo>
                    <a:pt x="153924" y="371870"/>
                    <a:pt x="151511" y="370853"/>
                    <a:pt x="149098" y="369836"/>
                  </a:cubicBezTo>
                  <a:lnTo>
                    <a:pt x="147320" y="369074"/>
                  </a:lnTo>
                  <a:lnTo>
                    <a:pt x="127635" y="388773"/>
                  </a:lnTo>
                  <a:cubicBezTo>
                    <a:pt x="121539" y="394873"/>
                    <a:pt x="113411" y="398305"/>
                    <a:pt x="104775" y="398305"/>
                  </a:cubicBezTo>
                  <a:cubicBezTo>
                    <a:pt x="96139" y="398305"/>
                    <a:pt x="88011" y="394873"/>
                    <a:pt x="81788" y="388773"/>
                  </a:cubicBezTo>
                  <a:lnTo>
                    <a:pt x="45085" y="352043"/>
                  </a:lnTo>
                  <a:cubicBezTo>
                    <a:pt x="32385" y="339334"/>
                    <a:pt x="32385" y="318745"/>
                    <a:pt x="45085" y="306163"/>
                  </a:cubicBezTo>
                  <a:lnTo>
                    <a:pt x="64643" y="286591"/>
                  </a:lnTo>
                  <a:lnTo>
                    <a:pt x="63881" y="284685"/>
                  </a:lnTo>
                  <a:cubicBezTo>
                    <a:pt x="62738" y="282270"/>
                    <a:pt x="61722" y="279728"/>
                    <a:pt x="60833" y="277187"/>
                  </a:cubicBezTo>
                  <a:lnTo>
                    <a:pt x="60071" y="275280"/>
                  </a:lnTo>
                  <a:lnTo>
                    <a:pt x="32385" y="275280"/>
                  </a:lnTo>
                  <a:cubicBezTo>
                    <a:pt x="14478" y="275280"/>
                    <a:pt x="0" y="260665"/>
                    <a:pt x="0" y="242872"/>
                  </a:cubicBezTo>
                  <a:lnTo>
                    <a:pt x="0" y="190891"/>
                  </a:lnTo>
                  <a:cubicBezTo>
                    <a:pt x="0" y="172972"/>
                    <a:pt x="14605" y="158483"/>
                    <a:pt x="32385" y="158483"/>
                  </a:cubicBezTo>
                  <a:lnTo>
                    <a:pt x="59944" y="158483"/>
                  </a:lnTo>
                  <a:lnTo>
                    <a:pt x="60706" y="156577"/>
                  </a:lnTo>
                  <a:cubicBezTo>
                    <a:pt x="61722" y="154035"/>
                    <a:pt x="62738" y="151620"/>
                    <a:pt x="63754" y="149078"/>
                  </a:cubicBezTo>
                  <a:lnTo>
                    <a:pt x="64516" y="147172"/>
                  </a:lnTo>
                  <a:lnTo>
                    <a:pt x="44958" y="127600"/>
                  </a:lnTo>
                  <a:cubicBezTo>
                    <a:pt x="38862" y="121499"/>
                    <a:pt x="35433" y="113366"/>
                    <a:pt x="35433" y="104723"/>
                  </a:cubicBezTo>
                  <a:cubicBezTo>
                    <a:pt x="35433" y="96081"/>
                    <a:pt x="38862" y="87947"/>
                    <a:pt x="44958" y="81720"/>
                  </a:cubicBezTo>
                  <a:lnTo>
                    <a:pt x="81661" y="44990"/>
                  </a:lnTo>
                  <a:cubicBezTo>
                    <a:pt x="87757" y="38890"/>
                    <a:pt x="95885" y="35459"/>
                    <a:pt x="104648" y="35459"/>
                  </a:cubicBezTo>
                  <a:cubicBezTo>
                    <a:pt x="113411" y="35459"/>
                    <a:pt x="121412" y="38890"/>
                    <a:pt x="127635" y="44990"/>
                  </a:cubicBezTo>
                  <a:lnTo>
                    <a:pt x="147320" y="64690"/>
                  </a:lnTo>
                  <a:lnTo>
                    <a:pt x="149098" y="63927"/>
                  </a:lnTo>
                  <a:cubicBezTo>
                    <a:pt x="151511" y="62783"/>
                    <a:pt x="153924" y="61894"/>
                    <a:pt x="156464" y="60877"/>
                  </a:cubicBezTo>
                  <a:lnTo>
                    <a:pt x="158369" y="60114"/>
                  </a:lnTo>
                  <a:lnTo>
                    <a:pt x="158369" y="32408"/>
                  </a:lnTo>
                  <a:cubicBezTo>
                    <a:pt x="158369" y="14488"/>
                    <a:pt x="172974" y="0"/>
                    <a:pt x="190754" y="0"/>
                  </a:cubicBezTo>
                  <a:lnTo>
                    <a:pt x="242697" y="0"/>
                  </a:lnTo>
                  <a:cubicBezTo>
                    <a:pt x="260604" y="0"/>
                    <a:pt x="275082" y="14616"/>
                    <a:pt x="275082" y="32408"/>
                  </a:cubicBezTo>
                  <a:lnTo>
                    <a:pt x="275082" y="60241"/>
                  </a:lnTo>
                  <a:lnTo>
                    <a:pt x="276987" y="61004"/>
                  </a:lnTo>
                  <a:cubicBezTo>
                    <a:pt x="279400" y="61894"/>
                    <a:pt x="281813" y="62910"/>
                    <a:pt x="284226" y="64054"/>
                  </a:cubicBezTo>
                  <a:lnTo>
                    <a:pt x="286004" y="64817"/>
                  </a:lnTo>
                  <a:lnTo>
                    <a:pt x="305816" y="44990"/>
                  </a:lnTo>
                  <a:cubicBezTo>
                    <a:pt x="311912" y="38890"/>
                    <a:pt x="320040" y="35459"/>
                    <a:pt x="328803" y="35459"/>
                  </a:cubicBezTo>
                  <a:cubicBezTo>
                    <a:pt x="337566" y="35459"/>
                    <a:pt x="345567" y="38890"/>
                    <a:pt x="351790" y="44990"/>
                  </a:cubicBezTo>
                  <a:lnTo>
                    <a:pt x="388493" y="81720"/>
                  </a:lnTo>
                  <a:cubicBezTo>
                    <a:pt x="394589" y="87820"/>
                    <a:pt x="398018" y="95954"/>
                    <a:pt x="398018" y="104596"/>
                  </a:cubicBezTo>
                  <a:cubicBezTo>
                    <a:pt x="398018" y="113239"/>
                    <a:pt x="394589" y="121372"/>
                    <a:pt x="388493" y="127600"/>
                  </a:cubicBezTo>
                  <a:lnTo>
                    <a:pt x="368681" y="147426"/>
                  </a:lnTo>
                  <a:lnTo>
                    <a:pt x="369443" y="149205"/>
                  </a:lnTo>
                  <a:cubicBezTo>
                    <a:pt x="370459" y="151620"/>
                    <a:pt x="371475" y="154035"/>
                    <a:pt x="372364" y="156450"/>
                  </a:cubicBezTo>
                  <a:lnTo>
                    <a:pt x="373126" y="158356"/>
                  </a:lnTo>
                  <a:lnTo>
                    <a:pt x="401066" y="158356"/>
                  </a:lnTo>
                  <a:cubicBezTo>
                    <a:pt x="418973" y="158356"/>
                    <a:pt x="433451" y="172972"/>
                    <a:pt x="433451" y="190764"/>
                  </a:cubicBezTo>
                  <a:lnTo>
                    <a:pt x="433451" y="242745"/>
                  </a:lnTo>
                  <a:cubicBezTo>
                    <a:pt x="433451" y="260665"/>
                    <a:pt x="418846" y="275153"/>
                    <a:pt x="401066" y="275153"/>
                  </a:cubicBezTo>
                  <a:lnTo>
                    <a:pt x="373126" y="275153"/>
                  </a:lnTo>
                  <a:lnTo>
                    <a:pt x="372364" y="277059"/>
                  </a:lnTo>
                  <a:cubicBezTo>
                    <a:pt x="371475" y="279474"/>
                    <a:pt x="370459" y="281889"/>
                    <a:pt x="369443" y="284177"/>
                  </a:cubicBezTo>
                  <a:lnTo>
                    <a:pt x="368681" y="285956"/>
                  </a:lnTo>
                  <a:lnTo>
                    <a:pt x="388493" y="305782"/>
                  </a:lnTo>
                  <a:cubicBezTo>
                    <a:pt x="394589" y="311883"/>
                    <a:pt x="398018" y="320016"/>
                    <a:pt x="398018" y="328786"/>
                  </a:cubicBezTo>
                  <a:cubicBezTo>
                    <a:pt x="398018" y="337555"/>
                    <a:pt x="394589" y="345562"/>
                    <a:pt x="388493" y="351789"/>
                  </a:cubicBezTo>
                  <a:lnTo>
                    <a:pt x="351790" y="388519"/>
                  </a:lnTo>
                  <a:cubicBezTo>
                    <a:pt x="345694" y="394619"/>
                    <a:pt x="337566" y="398051"/>
                    <a:pt x="328930" y="398051"/>
                  </a:cubicBezTo>
                  <a:cubicBezTo>
                    <a:pt x="320294" y="398051"/>
                    <a:pt x="312166" y="394619"/>
                    <a:pt x="305943" y="388519"/>
                  </a:cubicBezTo>
                  <a:lnTo>
                    <a:pt x="286131" y="368692"/>
                  </a:lnTo>
                  <a:lnTo>
                    <a:pt x="284353" y="369455"/>
                  </a:lnTo>
                  <a:cubicBezTo>
                    <a:pt x="281940" y="370599"/>
                    <a:pt x="279527" y="371488"/>
                    <a:pt x="277114" y="372505"/>
                  </a:cubicBezTo>
                  <a:lnTo>
                    <a:pt x="275209" y="373268"/>
                  </a:lnTo>
                  <a:lnTo>
                    <a:pt x="275209" y="401228"/>
                  </a:lnTo>
                  <a:cubicBezTo>
                    <a:pt x="275209" y="419148"/>
                    <a:pt x="260604" y="433636"/>
                    <a:pt x="242824" y="433636"/>
                  </a:cubicBezTo>
                  <a:lnTo>
                    <a:pt x="190881" y="433636"/>
                  </a:lnTo>
                  <a:close/>
                  <a:moveTo>
                    <a:pt x="145288" y="347849"/>
                  </a:moveTo>
                  <a:cubicBezTo>
                    <a:pt x="146431" y="347849"/>
                    <a:pt x="147447" y="348104"/>
                    <a:pt x="148463" y="348485"/>
                  </a:cubicBezTo>
                  <a:lnTo>
                    <a:pt x="149479" y="348866"/>
                  </a:lnTo>
                  <a:cubicBezTo>
                    <a:pt x="156210" y="352298"/>
                    <a:pt x="163449" y="355348"/>
                    <a:pt x="170815" y="357763"/>
                  </a:cubicBezTo>
                  <a:cubicBezTo>
                    <a:pt x="171450" y="358017"/>
                    <a:pt x="171831" y="358144"/>
                    <a:pt x="172085" y="358398"/>
                  </a:cubicBezTo>
                  <a:cubicBezTo>
                    <a:pt x="172339" y="358525"/>
                    <a:pt x="172593" y="358652"/>
                    <a:pt x="172847" y="358779"/>
                  </a:cubicBezTo>
                  <a:cubicBezTo>
                    <a:pt x="173101" y="358906"/>
                    <a:pt x="173355" y="359161"/>
                    <a:pt x="173609" y="359288"/>
                  </a:cubicBezTo>
                  <a:cubicBezTo>
                    <a:pt x="173863" y="359415"/>
                    <a:pt x="174117" y="359669"/>
                    <a:pt x="174371" y="359923"/>
                  </a:cubicBezTo>
                  <a:cubicBezTo>
                    <a:pt x="174625" y="360177"/>
                    <a:pt x="174752" y="360304"/>
                    <a:pt x="175006" y="360559"/>
                  </a:cubicBezTo>
                  <a:cubicBezTo>
                    <a:pt x="175260" y="360813"/>
                    <a:pt x="175387" y="361067"/>
                    <a:pt x="175641" y="361321"/>
                  </a:cubicBezTo>
                  <a:cubicBezTo>
                    <a:pt x="175768" y="361575"/>
                    <a:pt x="176022" y="361830"/>
                    <a:pt x="176149" y="362084"/>
                  </a:cubicBezTo>
                  <a:cubicBezTo>
                    <a:pt x="176276" y="362338"/>
                    <a:pt x="176530" y="362592"/>
                    <a:pt x="176530" y="362846"/>
                  </a:cubicBezTo>
                  <a:cubicBezTo>
                    <a:pt x="176657" y="363100"/>
                    <a:pt x="176784" y="363482"/>
                    <a:pt x="176911" y="363736"/>
                  </a:cubicBezTo>
                  <a:cubicBezTo>
                    <a:pt x="176911" y="363990"/>
                    <a:pt x="177165" y="364244"/>
                    <a:pt x="177165" y="364626"/>
                  </a:cubicBezTo>
                  <a:cubicBezTo>
                    <a:pt x="177165" y="364880"/>
                    <a:pt x="177165" y="365261"/>
                    <a:pt x="177292" y="365515"/>
                  </a:cubicBezTo>
                  <a:cubicBezTo>
                    <a:pt x="177292" y="365896"/>
                    <a:pt x="177292" y="366278"/>
                    <a:pt x="177292" y="366532"/>
                  </a:cubicBezTo>
                  <a:lnTo>
                    <a:pt x="177292" y="401482"/>
                  </a:lnTo>
                  <a:cubicBezTo>
                    <a:pt x="177292" y="408726"/>
                    <a:pt x="183261" y="414572"/>
                    <a:pt x="190500" y="414572"/>
                  </a:cubicBezTo>
                  <a:lnTo>
                    <a:pt x="242443" y="414572"/>
                  </a:lnTo>
                  <a:cubicBezTo>
                    <a:pt x="249682" y="414572"/>
                    <a:pt x="255524" y="408726"/>
                    <a:pt x="255524" y="401482"/>
                  </a:cubicBezTo>
                  <a:lnTo>
                    <a:pt x="255524" y="366786"/>
                  </a:lnTo>
                  <a:cubicBezTo>
                    <a:pt x="255524" y="366024"/>
                    <a:pt x="255524" y="365642"/>
                    <a:pt x="255651" y="365388"/>
                  </a:cubicBezTo>
                  <a:cubicBezTo>
                    <a:pt x="255651" y="365134"/>
                    <a:pt x="255651" y="364753"/>
                    <a:pt x="255778" y="364498"/>
                  </a:cubicBezTo>
                  <a:cubicBezTo>
                    <a:pt x="255778" y="364244"/>
                    <a:pt x="255905" y="363863"/>
                    <a:pt x="256032" y="363609"/>
                  </a:cubicBezTo>
                  <a:cubicBezTo>
                    <a:pt x="256032" y="363355"/>
                    <a:pt x="256286" y="362973"/>
                    <a:pt x="256413" y="362719"/>
                  </a:cubicBezTo>
                  <a:cubicBezTo>
                    <a:pt x="256413" y="362465"/>
                    <a:pt x="256667" y="362211"/>
                    <a:pt x="256794" y="361957"/>
                  </a:cubicBezTo>
                  <a:cubicBezTo>
                    <a:pt x="256921" y="361702"/>
                    <a:pt x="257048" y="361448"/>
                    <a:pt x="257302" y="361194"/>
                  </a:cubicBezTo>
                  <a:cubicBezTo>
                    <a:pt x="257556" y="360940"/>
                    <a:pt x="257683" y="360686"/>
                    <a:pt x="257937" y="360432"/>
                  </a:cubicBezTo>
                  <a:cubicBezTo>
                    <a:pt x="258191" y="360177"/>
                    <a:pt x="258318" y="360050"/>
                    <a:pt x="258572" y="359796"/>
                  </a:cubicBezTo>
                  <a:cubicBezTo>
                    <a:pt x="258826" y="359542"/>
                    <a:pt x="259080" y="359415"/>
                    <a:pt x="259334" y="359161"/>
                  </a:cubicBezTo>
                  <a:cubicBezTo>
                    <a:pt x="259588" y="358906"/>
                    <a:pt x="259842" y="358779"/>
                    <a:pt x="260096" y="358652"/>
                  </a:cubicBezTo>
                  <a:cubicBezTo>
                    <a:pt x="260350" y="358525"/>
                    <a:pt x="260604" y="358398"/>
                    <a:pt x="260858" y="358144"/>
                  </a:cubicBezTo>
                  <a:cubicBezTo>
                    <a:pt x="261112" y="358017"/>
                    <a:pt x="262382" y="357508"/>
                    <a:pt x="262382" y="357508"/>
                  </a:cubicBezTo>
                  <a:cubicBezTo>
                    <a:pt x="269113" y="355348"/>
                    <a:pt x="276225" y="352425"/>
                    <a:pt x="283337" y="348739"/>
                  </a:cubicBezTo>
                  <a:lnTo>
                    <a:pt x="283972" y="348485"/>
                  </a:lnTo>
                  <a:cubicBezTo>
                    <a:pt x="285496" y="347977"/>
                    <a:pt x="286512" y="347722"/>
                    <a:pt x="287528" y="347722"/>
                  </a:cubicBezTo>
                  <a:cubicBezTo>
                    <a:pt x="289052" y="347722"/>
                    <a:pt x="290195" y="347977"/>
                    <a:pt x="291084" y="348358"/>
                  </a:cubicBezTo>
                  <a:cubicBezTo>
                    <a:pt x="292481" y="348993"/>
                    <a:pt x="293497" y="349629"/>
                    <a:pt x="294259" y="350391"/>
                  </a:cubicBezTo>
                  <a:lnTo>
                    <a:pt x="294513" y="350645"/>
                  </a:lnTo>
                  <a:lnTo>
                    <a:pt x="294640" y="350645"/>
                  </a:lnTo>
                  <a:cubicBezTo>
                    <a:pt x="294640" y="350645"/>
                    <a:pt x="318897" y="375047"/>
                    <a:pt x="318897" y="375047"/>
                  </a:cubicBezTo>
                  <a:cubicBezTo>
                    <a:pt x="321437" y="377462"/>
                    <a:pt x="324739" y="378860"/>
                    <a:pt x="328168" y="378860"/>
                  </a:cubicBezTo>
                  <a:cubicBezTo>
                    <a:pt x="331597" y="378860"/>
                    <a:pt x="335026" y="377462"/>
                    <a:pt x="337439" y="375047"/>
                  </a:cubicBezTo>
                  <a:lnTo>
                    <a:pt x="374142" y="338318"/>
                  </a:lnTo>
                  <a:cubicBezTo>
                    <a:pt x="376682" y="335776"/>
                    <a:pt x="377952" y="332471"/>
                    <a:pt x="377952" y="329040"/>
                  </a:cubicBezTo>
                  <a:cubicBezTo>
                    <a:pt x="377952" y="325608"/>
                    <a:pt x="376555" y="322177"/>
                    <a:pt x="374142" y="319762"/>
                  </a:cubicBezTo>
                  <a:lnTo>
                    <a:pt x="349758" y="295361"/>
                  </a:lnTo>
                  <a:lnTo>
                    <a:pt x="349377" y="294852"/>
                  </a:lnTo>
                  <a:cubicBezTo>
                    <a:pt x="348615" y="294090"/>
                    <a:pt x="347980" y="293200"/>
                    <a:pt x="347599" y="292056"/>
                  </a:cubicBezTo>
                  <a:cubicBezTo>
                    <a:pt x="347091" y="290658"/>
                    <a:pt x="346837" y="289514"/>
                    <a:pt x="346837" y="288498"/>
                  </a:cubicBezTo>
                  <a:cubicBezTo>
                    <a:pt x="346837" y="286973"/>
                    <a:pt x="347091" y="285956"/>
                    <a:pt x="347472" y="284939"/>
                  </a:cubicBezTo>
                  <a:lnTo>
                    <a:pt x="347853" y="283922"/>
                  </a:lnTo>
                  <a:cubicBezTo>
                    <a:pt x="351409" y="276932"/>
                    <a:pt x="354330" y="269815"/>
                    <a:pt x="356616" y="262825"/>
                  </a:cubicBezTo>
                  <a:cubicBezTo>
                    <a:pt x="356870" y="262190"/>
                    <a:pt x="356997" y="261808"/>
                    <a:pt x="357251" y="261554"/>
                  </a:cubicBezTo>
                  <a:cubicBezTo>
                    <a:pt x="357378" y="261300"/>
                    <a:pt x="357505" y="261046"/>
                    <a:pt x="357632" y="260792"/>
                  </a:cubicBezTo>
                  <a:cubicBezTo>
                    <a:pt x="357759" y="260538"/>
                    <a:pt x="358013" y="260283"/>
                    <a:pt x="358140" y="260029"/>
                  </a:cubicBezTo>
                  <a:cubicBezTo>
                    <a:pt x="358394" y="259775"/>
                    <a:pt x="358521" y="259521"/>
                    <a:pt x="358775" y="259267"/>
                  </a:cubicBezTo>
                  <a:cubicBezTo>
                    <a:pt x="359029" y="259012"/>
                    <a:pt x="359156" y="258885"/>
                    <a:pt x="359410" y="258631"/>
                  </a:cubicBezTo>
                  <a:cubicBezTo>
                    <a:pt x="359664" y="258504"/>
                    <a:pt x="359791" y="258250"/>
                    <a:pt x="360045" y="258123"/>
                  </a:cubicBezTo>
                  <a:cubicBezTo>
                    <a:pt x="360299" y="257869"/>
                    <a:pt x="360553" y="257742"/>
                    <a:pt x="360934" y="257614"/>
                  </a:cubicBezTo>
                  <a:cubicBezTo>
                    <a:pt x="361188" y="257487"/>
                    <a:pt x="361442" y="257360"/>
                    <a:pt x="361696" y="257233"/>
                  </a:cubicBezTo>
                  <a:cubicBezTo>
                    <a:pt x="361950" y="257106"/>
                    <a:pt x="362331" y="256979"/>
                    <a:pt x="362585" y="256852"/>
                  </a:cubicBezTo>
                  <a:cubicBezTo>
                    <a:pt x="362839" y="256852"/>
                    <a:pt x="363093" y="256725"/>
                    <a:pt x="363347" y="256598"/>
                  </a:cubicBezTo>
                  <a:cubicBezTo>
                    <a:pt x="363728" y="256598"/>
                    <a:pt x="363982" y="256471"/>
                    <a:pt x="364363" y="256471"/>
                  </a:cubicBezTo>
                  <a:cubicBezTo>
                    <a:pt x="364744" y="256471"/>
                    <a:pt x="364998" y="256471"/>
                    <a:pt x="365379" y="256471"/>
                  </a:cubicBezTo>
                  <a:lnTo>
                    <a:pt x="400558" y="256471"/>
                  </a:lnTo>
                  <a:cubicBezTo>
                    <a:pt x="407797" y="256471"/>
                    <a:pt x="413639" y="250497"/>
                    <a:pt x="413639" y="243253"/>
                  </a:cubicBezTo>
                  <a:lnTo>
                    <a:pt x="413639" y="191273"/>
                  </a:lnTo>
                  <a:cubicBezTo>
                    <a:pt x="413639" y="184028"/>
                    <a:pt x="407797" y="178182"/>
                    <a:pt x="400558" y="178182"/>
                  </a:cubicBezTo>
                  <a:lnTo>
                    <a:pt x="365760" y="178182"/>
                  </a:lnTo>
                  <a:cubicBezTo>
                    <a:pt x="364998" y="178182"/>
                    <a:pt x="364109" y="178055"/>
                    <a:pt x="363220" y="177801"/>
                  </a:cubicBezTo>
                  <a:cubicBezTo>
                    <a:pt x="361823" y="177293"/>
                    <a:pt x="361061" y="176911"/>
                    <a:pt x="360299" y="176403"/>
                  </a:cubicBezTo>
                  <a:cubicBezTo>
                    <a:pt x="359410" y="175640"/>
                    <a:pt x="358775" y="175132"/>
                    <a:pt x="358267" y="174497"/>
                  </a:cubicBezTo>
                  <a:cubicBezTo>
                    <a:pt x="357505" y="173480"/>
                    <a:pt x="357124" y="172717"/>
                    <a:pt x="356743" y="171701"/>
                  </a:cubicBezTo>
                  <a:lnTo>
                    <a:pt x="356743" y="171446"/>
                  </a:lnTo>
                  <a:cubicBezTo>
                    <a:pt x="356743" y="171446"/>
                    <a:pt x="356362" y="171065"/>
                    <a:pt x="356362" y="171065"/>
                  </a:cubicBezTo>
                  <a:cubicBezTo>
                    <a:pt x="354330" y="164329"/>
                    <a:pt x="351409" y="157212"/>
                    <a:pt x="347853" y="150476"/>
                  </a:cubicBezTo>
                  <a:lnTo>
                    <a:pt x="347599" y="149841"/>
                  </a:lnTo>
                  <a:cubicBezTo>
                    <a:pt x="347091" y="148316"/>
                    <a:pt x="346837" y="147299"/>
                    <a:pt x="346837" y="146282"/>
                  </a:cubicBezTo>
                  <a:cubicBezTo>
                    <a:pt x="346837" y="144757"/>
                    <a:pt x="347091" y="143613"/>
                    <a:pt x="347472" y="142724"/>
                  </a:cubicBezTo>
                  <a:cubicBezTo>
                    <a:pt x="348107" y="141326"/>
                    <a:pt x="348742" y="140309"/>
                    <a:pt x="349504" y="139546"/>
                  </a:cubicBezTo>
                  <a:lnTo>
                    <a:pt x="349758" y="139292"/>
                  </a:lnTo>
                  <a:lnTo>
                    <a:pt x="349758" y="139292"/>
                  </a:lnTo>
                  <a:cubicBezTo>
                    <a:pt x="349758" y="139292"/>
                    <a:pt x="374142" y="114764"/>
                    <a:pt x="374142" y="114764"/>
                  </a:cubicBezTo>
                  <a:cubicBezTo>
                    <a:pt x="376682" y="112222"/>
                    <a:pt x="377952" y="108917"/>
                    <a:pt x="377952" y="105486"/>
                  </a:cubicBezTo>
                  <a:cubicBezTo>
                    <a:pt x="377952" y="102054"/>
                    <a:pt x="376555" y="98623"/>
                    <a:pt x="374142" y="96208"/>
                  </a:cubicBezTo>
                  <a:lnTo>
                    <a:pt x="337439" y="59479"/>
                  </a:lnTo>
                  <a:cubicBezTo>
                    <a:pt x="335026" y="57064"/>
                    <a:pt x="331724" y="55666"/>
                    <a:pt x="328168" y="55666"/>
                  </a:cubicBezTo>
                  <a:cubicBezTo>
                    <a:pt x="324612" y="55666"/>
                    <a:pt x="321310" y="57064"/>
                    <a:pt x="318897" y="59479"/>
                  </a:cubicBezTo>
                  <a:lnTo>
                    <a:pt x="294640" y="83753"/>
                  </a:lnTo>
                  <a:cubicBezTo>
                    <a:pt x="294640" y="83753"/>
                    <a:pt x="294640" y="83753"/>
                    <a:pt x="294640" y="83753"/>
                  </a:cubicBezTo>
                  <a:cubicBezTo>
                    <a:pt x="294640" y="83753"/>
                    <a:pt x="294386" y="83880"/>
                    <a:pt x="294005" y="84262"/>
                  </a:cubicBezTo>
                  <a:cubicBezTo>
                    <a:pt x="293370" y="84897"/>
                    <a:pt x="292481" y="85533"/>
                    <a:pt x="291465" y="85914"/>
                  </a:cubicBezTo>
                  <a:cubicBezTo>
                    <a:pt x="291211" y="86041"/>
                    <a:pt x="290957" y="86168"/>
                    <a:pt x="290576" y="86295"/>
                  </a:cubicBezTo>
                  <a:cubicBezTo>
                    <a:pt x="289306" y="86676"/>
                    <a:pt x="288290" y="86931"/>
                    <a:pt x="287401" y="86931"/>
                  </a:cubicBezTo>
                  <a:cubicBezTo>
                    <a:pt x="286512" y="86931"/>
                    <a:pt x="285369" y="86676"/>
                    <a:pt x="284226" y="86295"/>
                  </a:cubicBezTo>
                  <a:lnTo>
                    <a:pt x="282956" y="85787"/>
                  </a:lnTo>
                  <a:cubicBezTo>
                    <a:pt x="275971" y="82228"/>
                    <a:pt x="268859" y="79305"/>
                    <a:pt x="261874" y="77017"/>
                  </a:cubicBezTo>
                  <a:cubicBezTo>
                    <a:pt x="261112" y="76763"/>
                    <a:pt x="260858" y="76636"/>
                    <a:pt x="260477" y="76382"/>
                  </a:cubicBezTo>
                  <a:cubicBezTo>
                    <a:pt x="260223" y="76382"/>
                    <a:pt x="259969" y="76128"/>
                    <a:pt x="259715" y="76001"/>
                  </a:cubicBezTo>
                  <a:cubicBezTo>
                    <a:pt x="259461" y="75874"/>
                    <a:pt x="259207" y="75619"/>
                    <a:pt x="258953" y="75492"/>
                  </a:cubicBezTo>
                  <a:cubicBezTo>
                    <a:pt x="258699" y="75238"/>
                    <a:pt x="258445" y="75111"/>
                    <a:pt x="258191" y="74857"/>
                  </a:cubicBezTo>
                  <a:cubicBezTo>
                    <a:pt x="257937" y="74603"/>
                    <a:pt x="257810" y="74476"/>
                    <a:pt x="257556" y="74221"/>
                  </a:cubicBezTo>
                  <a:cubicBezTo>
                    <a:pt x="257302" y="73967"/>
                    <a:pt x="257175" y="73713"/>
                    <a:pt x="256921" y="73459"/>
                  </a:cubicBezTo>
                  <a:cubicBezTo>
                    <a:pt x="256794" y="73205"/>
                    <a:pt x="256540" y="72951"/>
                    <a:pt x="256413" y="72696"/>
                  </a:cubicBezTo>
                  <a:cubicBezTo>
                    <a:pt x="256286" y="72442"/>
                    <a:pt x="256159" y="72188"/>
                    <a:pt x="256032" y="71934"/>
                  </a:cubicBezTo>
                  <a:cubicBezTo>
                    <a:pt x="255905" y="71680"/>
                    <a:pt x="255778" y="71298"/>
                    <a:pt x="255651" y="71044"/>
                  </a:cubicBezTo>
                  <a:cubicBezTo>
                    <a:pt x="255651" y="70663"/>
                    <a:pt x="255397" y="70409"/>
                    <a:pt x="255397" y="70154"/>
                  </a:cubicBezTo>
                  <a:cubicBezTo>
                    <a:pt x="255397" y="69900"/>
                    <a:pt x="255397" y="69519"/>
                    <a:pt x="255270" y="69265"/>
                  </a:cubicBezTo>
                  <a:cubicBezTo>
                    <a:pt x="255270" y="68884"/>
                    <a:pt x="255270" y="68629"/>
                    <a:pt x="255270" y="68248"/>
                  </a:cubicBezTo>
                  <a:lnTo>
                    <a:pt x="255270" y="33171"/>
                  </a:lnTo>
                  <a:cubicBezTo>
                    <a:pt x="255270" y="25927"/>
                    <a:pt x="249301" y="20080"/>
                    <a:pt x="242062" y="20080"/>
                  </a:cubicBezTo>
                  <a:lnTo>
                    <a:pt x="190119" y="20080"/>
                  </a:lnTo>
                  <a:cubicBezTo>
                    <a:pt x="182880" y="20080"/>
                    <a:pt x="177038" y="25927"/>
                    <a:pt x="177038" y="33171"/>
                  </a:cubicBezTo>
                  <a:lnTo>
                    <a:pt x="177038" y="67613"/>
                  </a:lnTo>
                  <a:cubicBezTo>
                    <a:pt x="177038" y="68375"/>
                    <a:pt x="177038" y="68629"/>
                    <a:pt x="176911" y="69011"/>
                  </a:cubicBezTo>
                  <a:cubicBezTo>
                    <a:pt x="176911" y="69265"/>
                    <a:pt x="176911" y="69646"/>
                    <a:pt x="176784" y="69900"/>
                  </a:cubicBezTo>
                  <a:cubicBezTo>
                    <a:pt x="176784" y="70282"/>
                    <a:pt x="176657" y="70536"/>
                    <a:pt x="176530" y="70790"/>
                  </a:cubicBezTo>
                  <a:cubicBezTo>
                    <a:pt x="176530" y="71044"/>
                    <a:pt x="176276" y="71298"/>
                    <a:pt x="176149" y="71680"/>
                  </a:cubicBezTo>
                  <a:cubicBezTo>
                    <a:pt x="176022" y="71934"/>
                    <a:pt x="175895" y="72188"/>
                    <a:pt x="175768" y="72442"/>
                  </a:cubicBezTo>
                  <a:cubicBezTo>
                    <a:pt x="175641" y="72696"/>
                    <a:pt x="175387" y="72951"/>
                    <a:pt x="175260" y="73205"/>
                  </a:cubicBezTo>
                  <a:cubicBezTo>
                    <a:pt x="175133" y="73459"/>
                    <a:pt x="174879" y="73713"/>
                    <a:pt x="174625" y="73840"/>
                  </a:cubicBezTo>
                  <a:cubicBezTo>
                    <a:pt x="174371" y="74094"/>
                    <a:pt x="174244" y="74349"/>
                    <a:pt x="173990" y="74476"/>
                  </a:cubicBezTo>
                  <a:cubicBezTo>
                    <a:pt x="173736" y="74730"/>
                    <a:pt x="173482" y="74857"/>
                    <a:pt x="173355" y="75111"/>
                  </a:cubicBezTo>
                  <a:cubicBezTo>
                    <a:pt x="173101" y="75365"/>
                    <a:pt x="172847" y="75492"/>
                    <a:pt x="172593" y="75619"/>
                  </a:cubicBezTo>
                  <a:cubicBezTo>
                    <a:pt x="172339" y="75747"/>
                    <a:pt x="172085" y="75874"/>
                    <a:pt x="171831" y="76001"/>
                  </a:cubicBezTo>
                  <a:cubicBezTo>
                    <a:pt x="171450" y="76128"/>
                    <a:pt x="171196" y="76255"/>
                    <a:pt x="170815" y="76382"/>
                  </a:cubicBezTo>
                  <a:lnTo>
                    <a:pt x="170307" y="76636"/>
                  </a:lnTo>
                  <a:cubicBezTo>
                    <a:pt x="163068" y="78924"/>
                    <a:pt x="155956" y="81974"/>
                    <a:pt x="149225" y="85405"/>
                  </a:cubicBezTo>
                  <a:cubicBezTo>
                    <a:pt x="149098" y="85405"/>
                    <a:pt x="148082" y="85787"/>
                    <a:pt x="148082" y="85787"/>
                  </a:cubicBezTo>
                  <a:cubicBezTo>
                    <a:pt x="146812" y="86295"/>
                    <a:pt x="145796" y="86422"/>
                    <a:pt x="144907" y="86422"/>
                  </a:cubicBezTo>
                  <a:cubicBezTo>
                    <a:pt x="144018" y="86422"/>
                    <a:pt x="142875" y="86168"/>
                    <a:pt x="141732" y="85787"/>
                  </a:cubicBezTo>
                  <a:cubicBezTo>
                    <a:pt x="141478" y="85787"/>
                    <a:pt x="141224" y="85533"/>
                    <a:pt x="140970" y="85405"/>
                  </a:cubicBezTo>
                  <a:cubicBezTo>
                    <a:pt x="139954" y="84897"/>
                    <a:pt x="139065" y="84389"/>
                    <a:pt x="138430" y="83753"/>
                  </a:cubicBezTo>
                  <a:lnTo>
                    <a:pt x="138176" y="83499"/>
                  </a:lnTo>
                  <a:lnTo>
                    <a:pt x="137922" y="83499"/>
                  </a:lnTo>
                  <a:cubicBezTo>
                    <a:pt x="137922" y="83499"/>
                    <a:pt x="113792" y="59225"/>
                    <a:pt x="113792" y="59225"/>
                  </a:cubicBezTo>
                  <a:cubicBezTo>
                    <a:pt x="111379" y="56810"/>
                    <a:pt x="108077" y="55412"/>
                    <a:pt x="104521" y="55412"/>
                  </a:cubicBezTo>
                  <a:cubicBezTo>
                    <a:pt x="100965" y="55412"/>
                    <a:pt x="97663" y="56810"/>
                    <a:pt x="95250" y="59225"/>
                  </a:cubicBezTo>
                  <a:lnTo>
                    <a:pt x="58547" y="95954"/>
                  </a:lnTo>
                  <a:cubicBezTo>
                    <a:pt x="56134" y="98496"/>
                    <a:pt x="54737" y="101673"/>
                    <a:pt x="54737" y="105232"/>
                  </a:cubicBezTo>
                  <a:cubicBezTo>
                    <a:pt x="54737" y="108790"/>
                    <a:pt x="56134" y="112095"/>
                    <a:pt x="58547" y="114509"/>
                  </a:cubicBezTo>
                  <a:lnTo>
                    <a:pt x="82550" y="138530"/>
                  </a:lnTo>
                  <a:lnTo>
                    <a:pt x="82931" y="138911"/>
                  </a:lnTo>
                  <a:cubicBezTo>
                    <a:pt x="83693" y="139801"/>
                    <a:pt x="84328" y="140690"/>
                    <a:pt x="84836" y="141707"/>
                  </a:cubicBezTo>
                  <a:cubicBezTo>
                    <a:pt x="85344" y="143105"/>
                    <a:pt x="85598" y="144249"/>
                    <a:pt x="85598" y="145266"/>
                  </a:cubicBezTo>
                  <a:cubicBezTo>
                    <a:pt x="85598" y="146791"/>
                    <a:pt x="85344" y="147807"/>
                    <a:pt x="84963" y="148824"/>
                  </a:cubicBezTo>
                  <a:lnTo>
                    <a:pt x="84582" y="149841"/>
                  </a:lnTo>
                  <a:cubicBezTo>
                    <a:pt x="80899" y="156958"/>
                    <a:pt x="77978" y="164202"/>
                    <a:pt x="75692" y="171319"/>
                  </a:cubicBezTo>
                  <a:cubicBezTo>
                    <a:pt x="75184" y="172463"/>
                    <a:pt x="74803" y="173353"/>
                    <a:pt x="74295" y="173988"/>
                  </a:cubicBezTo>
                  <a:cubicBezTo>
                    <a:pt x="73533" y="175005"/>
                    <a:pt x="72898" y="175513"/>
                    <a:pt x="72263" y="176022"/>
                  </a:cubicBezTo>
                  <a:cubicBezTo>
                    <a:pt x="71247" y="176784"/>
                    <a:pt x="70485" y="177166"/>
                    <a:pt x="69596" y="177420"/>
                  </a:cubicBezTo>
                  <a:cubicBezTo>
                    <a:pt x="68072" y="177928"/>
                    <a:pt x="67183" y="178055"/>
                    <a:pt x="66421" y="178055"/>
                  </a:cubicBezTo>
                  <a:lnTo>
                    <a:pt x="32004" y="178055"/>
                  </a:lnTo>
                  <a:cubicBezTo>
                    <a:pt x="24765" y="178055"/>
                    <a:pt x="18923" y="183901"/>
                    <a:pt x="18923" y="191146"/>
                  </a:cubicBezTo>
                  <a:lnTo>
                    <a:pt x="18923" y="243126"/>
                  </a:lnTo>
                  <a:cubicBezTo>
                    <a:pt x="18923" y="250370"/>
                    <a:pt x="24765" y="256216"/>
                    <a:pt x="32004" y="256216"/>
                  </a:cubicBezTo>
                  <a:lnTo>
                    <a:pt x="66421" y="256216"/>
                  </a:lnTo>
                  <a:cubicBezTo>
                    <a:pt x="66421" y="256216"/>
                    <a:pt x="67437" y="256216"/>
                    <a:pt x="67691" y="256344"/>
                  </a:cubicBezTo>
                  <a:cubicBezTo>
                    <a:pt x="68072" y="256344"/>
                    <a:pt x="68453" y="256344"/>
                    <a:pt x="68707" y="256598"/>
                  </a:cubicBezTo>
                  <a:lnTo>
                    <a:pt x="69342" y="256852"/>
                  </a:lnTo>
                  <a:cubicBezTo>
                    <a:pt x="69342" y="256852"/>
                    <a:pt x="70104" y="257106"/>
                    <a:pt x="70358" y="257233"/>
                  </a:cubicBezTo>
                  <a:lnTo>
                    <a:pt x="70866" y="257487"/>
                  </a:lnTo>
                  <a:cubicBezTo>
                    <a:pt x="70866" y="257487"/>
                    <a:pt x="71628" y="257869"/>
                    <a:pt x="71882" y="258123"/>
                  </a:cubicBezTo>
                  <a:lnTo>
                    <a:pt x="72390" y="258504"/>
                  </a:lnTo>
                  <a:cubicBezTo>
                    <a:pt x="72390" y="258504"/>
                    <a:pt x="73025" y="259012"/>
                    <a:pt x="73279" y="259267"/>
                  </a:cubicBezTo>
                  <a:cubicBezTo>
                    <a:pt x="73533" y="259521"/>
                    <a:pt x="73660" y="259648"/>
                    <a:pt x="73787" y="259902"/>
                  </a:cubicBezTo>
                  <a:cubicBezTo>
                    <a:pt x="74041" y="260156"/>
                    <a:pt x="74168" y="260410"/>
                    <a:pt x="74295" y="260665"/>
                  </a:cubicBezTo>
                  <a:cubicBezTo>
                    <a:pt x="74422" y="260919"/>
                    <a:pt x="74549" y="261173"/>
                    <a:pt x="74676" y="261427"/>
                  </a:cubicBezTo>
                  <a:cubicBezTo>
                    <a:pt x="74803" y="261681"/>
                    <a:pt x="74930" y="262063"/>
                    <a:pt x="75057" y="262317"/>
                  </a:cubicBezTo>
                  <a:cubicBezTo>
                    <a:pt x="77597" y="270197"/>
                    <a:pt x="80645" y="277314"/>
                    <a:pt x="84074" y="284049"/>
                  </a:cubicBezTo>
                  <a:lnTo>
                    <a:pt x="84328" y="284685"/>
                  </a:lnTo>
                  <a:cubicBezTo>
                    <a:pt x="84963" y="286210"/>
                    <a:pt x="85090" y="287227"/>
                    <a:pt x="85090" y="288371"/>
                  </a:cubicBezTo>
                  <a:cubicBezTo>
                    <a:pt x="85090" y="289896"/>
                    <a:pt x="84836" y="291040"/>
                    <a:pt x="84455" y="291929"/>
                  </a:cubicBezTo>
                  <a:cubicBezTo>
                    <a:pt x="83820" y="293454"/>
                    <a:pt x="83185" y="294344"/>
                    <a:pt x="82423" y="295106"/>
                  </a:cubicBezTo>
                  <a:lnTo>
                    <a:pt x="82169" y="295361"/>
                  </a:lnTo>
                  <a:lnTo>
                    <a:pt x="82169" y="295361"/>
                  </a:lnTo>
                  <a:cubicBezTo>
                    <a:pt x="82169" y="295361"/>
                    <a:pt x="58166" y="319635"/>
                    <a:pt x="58166" y="319635"/>
                  </a:cubicBezTo>
                  <a:cubicBezTo>
                    <a:pt x="55753" y="322050"/>
                    <a:pt x="54356" y="325354"/>
                    <a:pt x="54356" y="328913"/>
                  </a:cubicBezTo>
                  <a:cubicBezTo>
                    <a:pt x="54356" y="332471"/>
                    <a:pt x="55753" y="335776"/>
                    <a:pt x="58166" y="338191"/>
                  </a:cubicBezTo>
                  <a:lnTo>
                    <a:pt x="94869" y="374920"/>
                  </a:lnTo>
                  <a:cubicBezTo>
                    <a:pt x="97409" y="377335"/>
                    <a:pt x="100711" y="378733"/>
                    <a:pt x="104140" y="378733"/>
                  </a:cubicBezTo>
                  <a:cubicBezTo>
                    <a:pt x="107569" y="378733"/>
                    <a:pt x="110998" y="377335"/>
                    <a:pt x="113411" y="374920"/>
                  </a:cubicBezTo>
                  <a:lnTo>
                    <a:pt x="137541" y="350773"/>
                  </a:lnTo>
                  <a:lnTo>
                    <a:pt x="137922" y="350391"/>
                  </a:lnTo>
                  <a:cubicBezTo>
                    <a:pt x="138684" y="349629"/>
                    <a:pt x="139700" y="348993"/>
                    <a:pt x="140716" y="348485"/>
                  </a:cubicBezTo>
                  <a:cubicBezTo>
                    <a:pt x="142113" y="347977"/>
                    <a:pt x="143129" y="347722"/>
                    <a:pt x="144272" y="347722"/>
                  </a:cubicBezTo>
                  <a:lnTo>
                    <a:pt x="144653" y="3477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3659885" y="1724184"/>
              <a:ext cx="134366" cy="134462"/>
            </a:xfrm>
            <a:custGeom>
              <a:avLst/>
              <a:gdLst/>
              <a:ahLst/>
              <a:cxnLst/>
              <a:rect l="l" t="t" r="r" b="b"/>
              <a:pathLst>
                <a:path w="134366" h="134462" extrusionOk="0">
                  <a:moveTo>
                    <a:pt x="67183" y="134463"/>
                  </a:moveTo>
                  <a:cubicBezTo>
                    <a:pt x="30099" y="134463"/>
                    <a:pt x="0" y="104342"/>
                    <a:pt x="0" y="67231"/>
                  </a:cubicBezTo>
                  <a:cubicBezTo>
                    <a:pt x="0" y="30121"/>
                    <a:pt x="30099" y="0"/>
                    <a:pt x="67183" y="0"/>
                  </a:cubicBezTo>
                  <a:cubicBezTo>
                    <a:pt x="104267" y="0"/>
                    <a:pt x="134366" y="30121"/>
                    <a:pt x="134366" y="67231"/>
                  </a:cubicBezTo>
                  <a:cubicBezTo>
                    <a:pt x="134366" y="104342"/>
                    <a:pt x="104267" y="134463"/>
                    <a:pt x="67183" y="134463"/>
                  </a:cubicBezTo>
                  <a:close/>
                  <a:moveTo>
                    <a:pt x="67183" y="19318"/>
                  </a:moveTo>
                  <a:cubicBezTo>
                    <a:pt x="40767" y="19318"/>
                    <a:pt x="19304" y="40796"/>
                    <a:pt x="19304" y="67231"/>
                  </a:cubicBezTo>
                  <a:cubicBezTo>
                    <a:pt x="19304" y="93666"/>
                    <a:pt x="40767" y="115145"/>
                    <a:pt x="67183" y="115145"/>
                  </a:cubicBezTo>
                  <a:cubicBezTo>
                    <a:pt x="93599" y="115145"/>
                    <a:pt x="115062" y="93666"/>
                    <a:pt x="115062" y="67231"/>
                  </a:cubicBezTo>
                  <a:cubicBezTo>
                    <a:pt x="115062" y="40796"/>
                    <a:pt x="93599" y="19318"/>
                    <a:pt x="67183" y="19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3583432" y="1647421"/>
              <a:ext cx="287654" cy="287862"/>
            </a:xfrm>
            <a:custGeom>
              <a:avLst/>
              <a:gdLst/>
              <a:ahLst/>
              <a:cxnLst/>
              <a:rect l="l" t="t" r="r" b="b"/>
              <a:pathLst>
                <a:path w="287654" h="287862" extrusionOk="0">
                  <a:moveTo>
                    <a:pt x="127000" y="287862"/>
                  </a:moveTo>
                  <a:cubicBezTo>
                    <a:pt x="113538" y="287862"/>
                    <a:pt x="102616" y="276932"/>
                    <a:pt x="102616" y="263461"/>
                  </a:cubicBezTo>
                  <a:lnTo>
                    <a:pt x="102616" y="243507"/>
                  </a:lnTo>
                  <a:lnTo>
                    <a:pt x="88519" y="257614"/>
                  </a:lnTo>
                  <a:cubicBezTo>
                    <a:pt x="83947" y="262190"/>
                    <a:pt x="77851" y="264732"/>
                    <a:pt x="71247" y="264732"/>
                  </a:cubicBezTo>
                  <a:cubicBezTo>
                    <a:pt x="64643" y="264732"/>
                    <a:pt x="58547" y="262190"/>
                    <a:pt x="53975" y="257614"/>
                  </a:cubicBezTo>
                  <a:lnTo>
                    <a:pt x="30226" y="233848"/>
                  </a:lnTo>
                  <a:cubicBezTo>
                    <a:pt x="25654" y="229273"/>
                    <a:pt x="23114" y="223173"/>
                    <a:pt x="23114" y="216564"/>
                  </a:cubicBezTo>
                  <a:cubicBezTo>
                    <a:pt x="23114" y="209955"/>
                    <a:pt x="25654" y="203855"/>
                    <a:pt x="30226" y="199279"/>
                  </a:cubicBezTo>
                  <a:lnTo>
                    <a:pt x="44323" y="185172"/>
                  </a:lnTo>
                  <a:lnTo>
                    <a:pt x="24384" y="185172"/>
                  </a:lnTo>
                  <a:cubicBezTo>
                    <a:pt x="10922" y="185172"/>
                    <a:pt x="0" y="174242"/>
                    <a:pt x="0" y="160771"/>
                  </a:cubicBezTo>
                  <a:lnTo>
                    <a:pt x="0" y="127092"/>
                  </a:lnTo>
                  <a:cubicBezTo>
                    <a:pt x="0" y="113620"/>
                    <a:pt x="10922" y="102690"/>
                    <a:pt x="24384" y="102690"/>
                  </a:cubicBezTo>
                  <a:lnTo>
                    <a:pt x="44323" y="102690"/>
                  </a:lnTo>
                  <a:lnTo>
                    <a:pt x="30226" y="88583"/>
                  </a:lnTo>
                  <a:cubicBezTo>
                    <a:pt x="20701" y="79051"/>
                    <a:pt x="20701" y="63546"/>
                    <a:pt x="30226" y="54014"/>
                  </a:cubicBezTo>
                  <a:lnTo>
                    <a:pt x="53975" y="30248"/>
                  </a:lnTo>
                  <a:cubicBezTo>
                    <a:pt x="58547" y="25672"/>
                    <a:pt x="64643" y="23131"/>
                    <a:pt x="71247" y="23131"/>
                  </a:cubicBezTo>
                  <a:cubicBezTo>
                    <a:pt x="77851" y="23131"/>
                    <a:pt x="83947" y="25672"/>
                    <a:pt x="88519" y="30248"/>
                  </a:cubicBezTo>
                  <a:lnTo>
                    <a:pt x="102616" y="44355"/>
                  </a:lnTo>
                  <a:lnTo>
                    <a:pt x="102616" y="24402"/>
                  </a:lnTo>
                  <a:cubicBezTo>
                    <a:pt x="102616" y="10930"/>
                    <a:pt x="113538" y="0"/>
                    <a:pt x="127000" y="0"/>
                  </a:cubicBezTo>
                  <a:lnTo>
                    <a:pt x="160655" y="0"/>
                  </a:lnTo>
                  <a:cubicBezTo>
                    <a:pt x="174117" y="0"/>
                    <a:pt x="185039" y="10930"/>
                    <a:pt x="185039" y="24402"/>
                  </a:cubicBezTo>
                  <a:lnTo>
                    <a:pt x="185039" y="44355"/>
                  </a:lnTo>
                  <a:lnTo>
                    <a:pt x="199136" y="30248"/>
                  </a:lnTo>
                  <a:cubicBezTo>
                    <a:pt x="203708" y="25672"/>
                    <a:pt x="209804" y="23131"/>
                    <a:pt x="216408" y="23131"/>
                  </a:cubicBezTo>
                  <a:cubicBezTo>
                    <a:pt x="223012" y="23131"/>
                    <a:pt x="229108" y="25672"/>
                    <a:pt x="233680" y="30248"/>
                  </a:cubicBezTo>
                  <a:lnTo>
                    <a:pt x="257429" y="54014"/>
                  </a:lnTo>
                  <a:cubicBezTo>
                    <a:pt x="266954" y="63546"/>
                    <a:pt x="266954" y="79051"/>
                    <a:pt x="257429" y="88583"/>
                  </a:cubicBezTo>
                  <a:lnTo>
                    <a:pt x="243332" y="102690"/>
                  </a:lnTo>
                  <a:lnTo>
                    <a:pt x="263271" y="102690"/>
                  </a:lnTo>
                  <a:cubicBezTo>
                    <a:pt x="276733" y="102690"/>
                    <a:pt x="287655" y="113620"/>
                    <a:pt x="287655" y="127092"/>
                  </a:cubicBezTo>
                  <a:lnTo>
                    <a:pt x="287655" y="160771"/>
                  </a:lnTo>
                  <a:cubicBezTo>
                    <a:pt x="287655" y="174242"/>
                    <a:pt x="276733" y="185172"/>
                    <a:pt x="263271" y="185172"/>
                  </a:cubicBezTo>
                  <a:lnTo>
                    <a:pt x="243459" y="185172"/>
                  </a:lnTo>
                  <a:lnTo>
                    <a:pt x="257556" y="199279"/>
                  </a:lnTo>
                  <a:cubicBezTo>
                    <a:pt x="262128" y="203855"/>
                    <a:pt x="264668" y="209955"/>
                    <a:pt x="264668" y="216564"/>
                  </a:cubicBezTo>
                  <a:cubicBezTo>
                    <a:pt x="264668" y="223173"/>
                    <a:pt x="262128" y="229273"/>
                    <a:pt x="257556" y="233848"/>
                  </a:cubicBezTo>
                  <a:lnTo>
                    <a:pt x="233807" y="257614"/>
                  </a:lnTo>
                  <a:cubicBezTo>
                    <a:pt x="229235" y="262190"/>
                    <a:pt x="223012" y="264732"/>
                    <a:pt x="216535" y="264732"/>
                  </a:cubicBezTo>
                  <a:cubicBezTo>
                    <a:pt x="210058" y="264732"/>
                    <a:pt x="203835" y="262190"/>
                    <a:pt x="199263" y="257614"/>
                  </a:cubicBezTo>
                  <a:lnTo>
                    <a:pt x="185166" y="243507"/>
                  </a:lnTo>
                  <a:lnTo>
                    <a:pt x="185166" y="263461"/>
                  </a:lnTo>
                  <a:cubicBezTo>
                    <a:pt x="185166" y="276932"/>
                    <a:pt x="174244" y="287862"/>
                    <a:pt x="160782" y="287862"/>
                  </a:cubicBezTo>
                  <a:lnTo>
                    <a:pt x="127127" y="287862"/>
                  </a:lnTo>
                  <a:close/>
                  <a:moveTo>
                    <a:pt x="97663" y="225333"/>
                  </a:moveTo>
                  <a:cubicBezTo>
                    <a:pt x="98806" y="225333"/>
                    <a:pt x="99822" y="225587"/>
                    <a:pt x="100838" y="225969"/>
                  </a:cubicBezTo>
                  <a:lnTo>
                    <a:pt x="101854" y="226350"/>
                  </a:lnTo>
                  <a:cubicBezTo>
                    <a:pt x="106172" y="228511"/>
                    <a:pt x="110617" y="230417"/>
                    <a:pt x="115189" y="231942"/>
                  </a:cubicBezTo>
                  <a:cubicBezTo>
                    <a:pt x="115824" y="232196"/>
                    <a:pt x="116205" y="232323"/>
                    <a:pt x="116459" y="232577"/>
                  </a:cubicBezTo>
                  <a:cubicBezTo>
                    <a:pt x="116713" y="232705"/>
                    <a:pt x="116967" y="232832"/>
                    <a:pt x="117221" y="232959"/>
                  </a:cubicBezTo>
                  <a:cubicBezTo>
                    <a:pt x="117475" y="233086"/>
                    <a:pt x="117729" y="233340"/>
                    <a:pt x="117983" y="233467"/>
                  </a:cubicBezTo>
                  <a:cubicBezTo>
                    <a:pt x="118237" y="233594"/>
                    <a:pt x="118491" y="233848"/>
                    <a:pt x="118745" y="234103"/>
                  </a:cubicBezTo>
                  <a:cubicBezTo>
                    <a:pt x="118999" y="234357"/>
                    <a:pt x="119126" y="234484"/>
                    <a:pt x="119380" y="234738"/>
                  </a:cubicBezTo>
                  <a:cubicBezTo>
                    <a:pt x="119634" y="234992"/>
                    <a:pt x="119761" y="235246"/>
                    <a:pt x="120015" y="235373"/>
                  </a:cubicBezTo>
                  <a:cubicBezTo>
                    <a:pt x="120142" y="235628"/>
                    <a:pt x="120396" y="235882"/>
                    <a:pt x="120523" y="236136"/>
                  </a:cubicBezTo>
                  <a:cubicBezTo>
                    <a:pt x="120650" y="236390"/>
                    <a:pt x="120777" y="236644"/>
                    <a:pt x="120904" y="236899"/>
                  </a:cubicBezTo>
                  <a:cubicBezTo>
                    <a:pt x="121031" y="237153"/>
                    <a:pt x="121158" y="237534"/>
                    <a:pt x="121285" y="237788"/>
                  </a:cubicBezTo>
                  <a:cubicBezTo>
                    <a:pt x="121285" y="238042"/>
                    <a:pt x="121539" y="238424"/>
                    <a:pt x="121539" y="238678"/>
                  </a:cubicBezTo>
                  <a:cubicBezTo>
                    <a:pt x="121539" y="238932"/>
                    <a:pt x="121539" y="239186"/>
                    <a:pt x="121666" y="239567"/>
                  </a:cubicBezTo>
                  <a:cubicBezTo>
                    <a:pt x="121666" y="239949"/>
                    <a:pt x="121666" y="240203"/>
                    <a:pt x="121666" y="240584"/>
                  </a:cubicBezTo>
                  <a:lnTo>
                    <a:pt x="121666" y="263334"/>
                  </a:lnTo>
                  <a:cubicBezTo>
                    <a:pt x="121666" y="266130"/>
                    <a:pt x="123952" y="268417"/>
                    <a:pt x="126873" y="268417"/>
                  </a:cubicBezTo>
                  <a:lnTo>
                    <a:pt x="160528" y="268417"/>
                  </a:lnTo>
                  <a:cubicBezTo>
                    <a:pt x="163322" y="268417"/>
                    <a:pt x="165608" y="266130"/>
                    <a:pt x="165608" y="263334"/>
                  </a:cubicBezTo>
                  <a:lnTo>
                    <a:pt x="165608" y="240838"/>
                  </a:lnTo>
                  <a:cubicBezTo>
                    <a:pt x="165608" y="240076"/>
                    <a:pt x="165608" y="239695"/>
                    <a:pt x="165735" y="239440"/>
                  </a:cubicBezTo>
                  <a:cubicBezTo>
                    <a:pt x="165735" y="239186"/>
                    <a:pt x="165735" y="238805"/>
                    <a:pt x="165862" y="238551"/>
                  </a:cubicBezTo>
                  <a:cubicBezTo>
                    <a:pt x="165862" y="238297"/>
                    <a:pt x="165989" y="237915"/>
                    <a:pt x="166116" y="237661"/>
                  </a:cubicBezTo>
                  <a:cubicBezTo>
                    <a:pt x="166116" y="237407"/>
                    <a:pt x="166370" y="237026"/>
                    <a:pt x="166497" y="236771"/>
                  </a:cubicBezTo>
                  <a:cubicBezTo>
                    <a:pt x="166624" y="236517"/>
                    <a:pt x="166751" y="236263"/>
                    <a:pt x="166878" y="236009"/>
                  </a:cubicBezTo>
                  <a:cubicBezTo>
                    <a:pt x="167005" y="235755"/>
                    <a:pt x="167132" y="235501"/>
                    <a:pt x="167386" y="235246"/>
                  </a:cubicBezTo>
                  <a:cubicBezTo>
                    <a:pt x="167640" y="234992"/>
                    <a:pt x="167767" y="234738"/>
                    <a:pt x="168021" y="234484"/>
                  </a:cubicBezTo>
                  <a:cubicBezTo>
                    <a:pt x="168148" y="234230"/>
                    <a:pt x="168402" y="234103"/>
                    <a:pt x="168656" y="233848"/>
                  </a:cubicBezTo>
                  <a:cubicBezTo>
                    <a:pt x="168910" y="233594"/>
                    <a:pt x="169164" y="233467"/>
                    <a:pt x="169418" y="233213"/>
                  </a:cubicBezTo>
                  <a:cubicBezTo>
                    <a:pt x="169672" y="233086"/>
                    <a:pt x="169926" y="232832"/>
                    <a:pt x="170180" y="232705"/>
                  </a:cubicBezTo>
                  <a:cubicBezTo>
                    <a:pt x="170434" y="232577"/>
                    <a:pt x="170688" y="232450"/>
                    <a:pt x="170942" y="232196"/>
                  </a:cubicBezTo>
                  <a:cubicBezTo>
                    <a:pt x="171196" y="232069"/>
                    <a:pt x="171958" y="231815"/>
                    <a:pt x="171958" y="231815"/>
                  </a:cubicBezTo>
                  <a:lnTo>
                    <a:pt x="172466" y="231561"/>
                  </a:lnTo>
                  <a:cubicBezTo>
                    <a:pt x="176657" y="230290"/>
                    <a:pt x="181102" y="228383"/>
                    <a:pt x="185420" y="226096"/>
                  </a:cubicBezTo>
                  <a:lnTo>
                    <a:pt x="186055" y="225842"/>
                  </a:lnTo>
                  <a:cubicBezTo>
                    <a:pt x="187579" y="225333"/>
                    <a:pt x="188595" y="225079"/>
                    <a:pt x="189611" y="225079"/>
                  </a:cubicBezTo>
                  <a:cubicBezTo>
                    <a:pt x="191135" y="225079"/>
                    <a:pt x="192278" y="225333"/>
                    <a:pt x="193294" y="225715"/>
                  </a:cubicBezTo>
                  <a:cubicBezTo>
                    <a:pt x="194818" y="226350"/>
                    <a:pt x="195707" y="226985"/>
                    <a:pt x="196469" y="227748"/>
                  </a:cubicBezTo>
                  <a:lnTo>
                    <a:pt x="196723" y="228002"/>
                  </a:lnTo>
                  <a:lnTo>
                    <a:pt x="196850" y="228002"/>
                  </a:lnTo>
                  <a:cubicBezTo>
                    <a:pt x="196850" y="228002"/>
                    <a:pt x="212471" y="243761"/>
                    <a:pt x="212471" y="243761"/>
                  </a:cubicBezTo>
                  <a:cubicBezTo>
                    <a:pt x="213614" y="244905"/>
                    <a:pt x="214757" y="245414"/>
                    <a:pt x="216027" y="245414"/>
                  </a:cubicBezTo>
                  <a:cubicBezTo>
                    <a:pt x="217297" y="245414"/>
                    <a:pt x="218567" y="244905"/>
                    <a:pt x="219583" y="243761"/>
                  </a:cubicBezTo>
                  <a:lnTo>
                    <a:pt x="243332" y="219995"/>
                  </a:lnTo>
                  <a:cubicBezTo>
                    <a:pt x="244348" y="218979"/>
                    <a:pt x="244856" y="217708"/>
                    <a:pt x="244856" y="216437"/>
                  </a:cubicBezTo>
                  <a:cubicBezTo>
                    <a:pt x="244856" y="215166"/>
                    <a:pt x="244348" y="213768"/>
                    <a:pt x="243332" y="212878"/>
                  </a:cubicBezTo>
                  <a:lnTo>
                    <a:pt x="227711" y="197246"/>
                  </a:lnTo>
                  <a:lnTo>
                    <a:pt x="227330" y="196865"/>
                  </a:lnTo>
                  <a:cubicBezTo>
                    <a:pt x="226441" y="195975"/>
                    <a:pt x="225933" y="195085"/>
                    <a:pt x="225425" y="193942"/>
                  </a:cubicBezTo>
                  <a:cubicBezTo>
                    <a:pt x="224917" y="192544"/>
                    <a:pt x="224663" y="191400"/>
                    <a:pt x="224663" y="190383"/>
                  </a:cubicBezTo>
                  <a:cubicBezTo>
                    <a:pt x="224663" y="188858"/>
                    <a:pt x="224917" y="187841"/>
                    <a:pt x="225298" y="186825"/>
                  </a:cubicBezTo>
                  <a:lnTo>
                    <a:pt x="225679" y="185808"/>
                  </a:lnTo>
                  <a:cubicBezTo>
                    <a:pt x="227838" y="181487"/>
                    <a:pt x="229743" y="177038"/>
                    <a:pt x="231140" y="172590"/>
                  </a:cubicBezTo>
                  <a:cubicBezTo>
                    <a:pt x="231394" y="171828"/>
                    <a:pt x="231521" y="171574"/>
                    <a:pt x="231775" y="171319"/>
                  </a:cubicBezTo>
                  <a:cubicBezTo>
                    <a:pt x="231902" y="171065"/>
                    <a:pt x="232029" y="170811"/>
                    <a:pt x="232156" y="170557"/>
                  </a:cubicBezTo>
                  <a:cubicBezTo>
                    <a:pt x="232283" y="170303"/>
                    <a:pt x="232537" y="170048"/>
                    <a:pt x="232664" y="169794"/>
                  </a:cubicBezTo>
                  <a:cubicBezTo>
                    <a:pt x="232918" y="169540"/>
                    <a:pt x="233045" y="169286"/>
                    <a:pt x="233299" y="169032"/>
                  </a:cubicBezTo>
                  <a:cubicBezTo>
                    <a:pt x="233553" y="168778"/>
                    <a:pt x="233680" y="168650"/>
                    <a:pt x="233934" y="168396"/>
                  </a:cubicBezTo>
                  <a:cubicBezTo>
                    <a:pt x="234188" y="168142"/>
                    <a:pt x="234442" y="168015"/>
                    <a:pt x="234696" y="167761"/>
                  </a:cubicBezTo>
                  <a:cubicBezTo>
                    <a:pt x="234950" y="167634"/>
                    <a:pt x="235204" y="167380"/>
                    <a:pt x="235458" y="167252"/>
                  </a:cubicBezTo>
                  <a:cubicBezTo>
                    <a:pt x="235712" y="167125"/>
                    <a:pt x="235966" y="166998"/>
                    <a:pt x="236220" y="166871"/>
                  </a:cubicBezTo>
                  <a:cubicBezTo>
                    <a:pt x="236474" y="166871"/>
                    <a:pt x="236728" y="166617"/>
                    <a:pt x="236982" y="166490"/>
                  </a:cubicBezTo>
                  <a:cubicBezTo>
                    <a:pt x="237363" y="166490"/>
                    <a:pt x="237617" y="166236"/>
                    <a:pt x="237998" y="166236"/>
                  </a:cubicBezTo>
                  <a:cubicBezTo>
                    <a:pt x="238252" y="166236"/>
                    <a:pt x="238506" y="166236"/>
                    <a:pt x="238887" y="166109"/>
                  </a:cubicBezTo>
                  <a:cubicBezTo>
                    <a:pt x="239268" y="166109"/>
                    <a:pt x="239649" y="166109"/>
                    <a:pt x="239903" y="166109"/>
                  </a:cubicBezTo>
                  <a:lnTo>
                    <a:pt x="262763" y="166109"/>
                  </a:lnTo>
                  <a:cubicBezTo>
                    <a:pt x="265557" y="166109"/>
                    <a:pt x="267843" y="163821"/>
                    <a:pt x="267843" y="161025"/>
                  </a:cubicBezTo>
                  <a:lnTo>
                    <a:pt x="267843" y="127346"/>
                  </a:lnTo>
                  <a:cubicBezTo>
                    <a:pt x="267843" y="124550"/>
                    <a:pt x="265557" y="122262"/>
                    <a:pt x="262763" y="122262"/>
                  </a:cubicBezTo>
                  <a:lnTo>
                    <a:pt x="240157" y="122262"/>
                  </a:lnTo>
                  <a:cubicBezTo>
                    <a:pt x="239395" y="122262"/>
                    <a:pt x="238506" y="122135"/>
                    <a:pt x="237617" y="121881"/>
                  </a:cubicBezTo>
                  <a:cubicBezTo>
                    <a:pt x="236220" y="121372"/>
                    <a:pt x="235458" y="120991"/>
                    <a:pt x="234696" y="120483"/>
                  </a:cubicBezTo>
                  <a:cubicBezTo>
                    <a:pt x="233807" y="119720"/>
                    <a:pt x="233172" y="119212"/>
                    <a:pt x="232664" y="118576"/>
                  </a:cubicBezTo>
                  <a:cubicBezTo>
                    <a:pt x="231902" y="117560"/>
                    <a:pt x="231521" y="116797"/>
                    <a:pt x="231140" y="115780"/>
                  </a:cubicBezTo>
                  <a:lnTo>
                    <a:pt x="231140" y="115526"/>
                  </a:lnTo>
                  <a:cubicBezTo>
                    <a:pt x="231140" y="115526"/>
                    <a:pt x="230759" y="115145"/>
                    <a:pt x="230759" y="115145"/>
                  </a:cubicBezTo>
                  <a:cubicBezTo>
                    <a:pt x="229489" y="111078"/>
                    <a:pt x="227711" y="106757"/>
                    <a:pt x="225552" y="102436"/>
                  </a:cubicBezTo>
                  <a:lnTo>
                    <a:pt x="225171" y="101419"/>
                  </a:lnTo>
                  <a:cubicBezTo>
                    <a:pt x="224790" y="100275"/>
                    <a:pt x="224536" y="99258"/>
                    <a:pt x="224536" y="98242"/>
                  </a:cubicBezTo>
                  <a:cubicBezTo>
                    <a:pt x="224536" y="96717"/>
                    <a:pt x="224790" y="95573"/>
                    <a:pt x="225171" y="94683"/>
                  </a:cubicBezTo>
                  <a:cubicBezTo>
                    <a:pt x="225806" y="93285"/>
                    <a:pt x="226441" y="92268"/>
                    <a:pt x="227203" y="91506"/>
                  </a:cubicBezTo>
                  <a:lnTo>
                    <a:pt x="227457" y="91252"/>
                  </a:lnTo>
                  <a:lnTo>
                    <a:pt x="227457" y="91252"/>
                  </a:lnTo>
                  <a:cubicBezTo>
                    <a:pt x="227457" y="91252"/>
                    <a:pt x="243078" y="75492"/>
                    <a:pt x="243078" y="75492"/>
                  </a:cubicBezTo>
                  <a:cubicBezTo>
                    <a:pt x="245110" y="73459"/>
                    <a:pt x="245110" y="70282"/>
                    <a:pt x="243078" y="68248"/>
                  </a:cubicBezTo>
                  <a:lnTo>
                    <a:pt x="219329" y="44482"/>
                  </a:lnTo>
                  <a:cubicBezTo>
                    <a:pt x="218313" y="43465"/>
                    <a:pt x="217043" y="42957"/>
                    <a:pt x="215773" y="42957"/>
                  </a:cubicBezTo>
                  <a:cubicBezTo>
                    <a:pt x="214503" y="42957"/>
                    <a:pt x="213106" y="43465"/>
                    <a:pt x="212217" y="44482"/>
                  </a:cubicBezTo>
                  <a:lnTo>
                    <a:pt x="196596" y="60114"/>
                  </a:lnTo>
                  <a:cubicBezTo>
                    <a:pt x="196596" y="60114"/>
                    <a:pt x="196342" y="60241"/>
                    <a:pt x="196088" y="60496"/>
                  </a:cubicBezTo>
                  <a:cubicBezTo>
                    <a:pt x="195326" y="61131"/>
                    <a:pt x="194564" y="61766"/>
                    <a:pt x="193548" y="62148"/>
                  </a:cubicBezTo>
                  <a:cubicBezTo>
                    <a:pt x="193294" y="62275"/>
                    <a:pt x="193040" y="62402"/>
                    <a:pt x="192786" y="62529"/>
                  </a:cubicBezTo>
                  <a:cubicBezTo>
                    <a:pt x="191516" y="62910"/>
                    <a:pt x="190500" y="63164"/>
                    <a:pt x="189611" y="63164"/>
                  </a:cubicBezTo>
                  <a:cubicBezTo>
                    <a:pt x="188722" y="63164"/>
                    <a:pt x="187579" y="62910"/>
                    <a:pt x="186436" y="62529"/>
                  </a:cubicBezTo>
                  <a:lnTo>
                    <a:pt x="185166" y="62148"/>
                  </a:lnTo>
                  <a:cubicBezTo>
                    <a:pt x="180848" y="59987"/>
                    <a:pt x="176403" y="58081"/>
                    <a:pt x="172085" y="56683"/>
                  </a:cubicBezTo>
                  <a:cubicBezTo>
                    <a:pt x="171323" y="56429"/>
                    <a:pt x="171069" y="56302"/>
                    <a:pt x="170688" y="56047"/>
                  </a:cubicBezTo>
                  <a:cubicBezTo>
                    <a:pt x="170434" y="56047"/>
                    <a:pt x="170180" y="55793"/>
                    <a:pt x="169926" y="55666"/>
                  </a:cubicBezTo>
                  <a:cubicBezTo>
                    <a:pt x="169672" y="55539"/>
                    <a:pt x="169418" y="55285"/>
                    <a:pt x="169164" y="55158"/>
                  </a:cubicBezTo>
                  <a:cubicBezTo>
                    <a:pt x="168910" y="55031"/>
                    <a:pt x="168656" y="54776"/>
                    <a:pt x="168402" y="54522"/>
                  </a:cubicBezTo>
                  <a:cubicBezTo>
                    <a:pt x="168148" y="54268"/>
                    <a:pt x="167894" y="54141"/>
                    <a:pt x="167767" y="53887"/>
                  </a:cubicBezTo>
                  <a:cubicBezTo>
                    <a:pt x="167513" y="53633"/>
                    <a:pt x="167386" y="53378"/>
                    <a:pt x="167132" y="53124"/>
                  </a:cubicBezTo>
                  <a:cubicBezTo>
                    <a:pt x="167005" y="52870"/>
                    <a:pt x="166751" y="52616"/>
                    <a:pt x="166624" y="52362"/>
                  </a:cubicBezTo>
                  <a:cubicBezTo>
                    <a:pt x="166497" y="52108"/>
                    <a:pt x="166243" y="51853"/>
                    <a:pt x="166116" y="51599"/>
                  </a:cubicBezTo>
                  <a:cubicBezTo>
                    <a:pt x="165989" y="51345"/>
                    <a:pt x="165862" y="50964"/>
                    <a:pt x="165735" y="50710"/>
                  </a:cubicBezTo>
                  <a:cubicBezTo>
                    <a:pt x="165735" y="50455"/>
                    <a:pt x="165481" y="50074"/>
                    <a:pt x="165481" y="49820"/>
                  </a:cubicBezTo>
                  <a:cubicBezTo>
                    <a:pt x="165481" y="49566"/>
                    <a:pt x="165481" y="49312"/>
                    <a:pt x="165354" y="48930"/>
                  </a:cubicBezTo>
                  <a:cubicBezTo>
                    <a:pt x="165354" y="48549"/>
                    <a:pt x="165354" y="48168"/>
                    <a:pt x="165354" y="47914"/>
                  </a:cubicBezTo>
                  <a:lnTo>
                    <a:pt x="165354" y="47278"/>
                  </a:lnTo>
                  <a:cubicBezTo>
                    <a:pt x="165354" y="47278"/>
                    <a:pt x="165354" y="25037"/>
                    <a:pt x="165354" y="25037"/>
                  </a:cubicBezTo>
                  <a:cubicBezTo>
                    <a:pt x="165354" y="22241"/>
                    <a:pt x="163068" y="19953"/>
                    <a:pt x="160274" y="19953"/>
                  </a:cubicBezTo>
                  <a:lnTo>
                    <a:pt x="126619" y="19953"/>
                  </a:lnTo>
                  <a:cubicBezTo>
                    <a:pt x="123825" y="19953"/>
                    <a:pt x="121539" y="22241"/>
                    <a:pt x="121539" y="25037"/>
                  </a:cubicBezTo>
                  <a:lnTo>
                    <a:pt x="121539" y="47405"/>
                  </a:lnTo>
                  <a:cubicBezTo>
                    <a:pt x="121539" y="48168"/>
                    <a:pt x="121539" y="48422"/>
                    <a:pt x="121412" y="48803"/>
                  </a:cubicBezTo>
                  <a:cubicBezTo>
                    <a:pt x="121412" y="49057"/>
                    <a:pt x="121412" y="49439"/>
                    <a:pt x="121285" y="49693"/>
                  </a:cubicBezTo>
                  <a:cubicBezTo>
                    <a:pt x="121285" y="49947"/>
                    <a:pt x="121158" y="50328"/>
                    <a:pt x="121031" y="50582"/>
                  </a:cubicBezTo>
                  <a:cubicBezTo>
                    <a:pt x="121031" y="50837"/>
                    <a:pt x="120777" y="51218"/>
                    <a:pt x="120650" y="51472"/>
                  </a:cubicBezTo>
                  <a:cubicBezTo>
                    <a:pt x="120650" y="51726"/>
                    <a:pt x="120396" y="51980"/>
                    <a:pt x="120269" y="52235"/>
                  </a:cubicBezTo>
                  <a:cubicBezTo>
                    <a:pt x="120142" y="52489"/>
                    <a:pt x="119888" y="52743"/>
                    <a:pt x="119761" y="52997"/>
                  </a:cubicBezTo>
                  <a:cubicBezTo>
                    <a:pt x="119634" y="53251"/>
                    <a:pt x="119380" y="53506"/>
                    <a:pt x="119126" y="53633"/>
                  </a:cubicBezTo>
                  <a:cubicBezTo>
                    <a:pt x="118872" y="53887"/>
                    <a:pt x="118745" y="54141"/>
                    <a:pt x="118491" y="54268"/>
                  </a:cubicBezTo>
                  <a:cubicBezTo>
                    <a:pt x="118237" y="54522"/>
                    <a:pt x="117983" y="54649"/>
                    <a:pt x="117856" y="54904"/>
                  </a:cubicBezTo>
                  <a:cubicBezTo>
                    <a:pt x="117602" y="55158"/>
                    <a:pt x="117348" y="55285"/>
                    <a:pt x="117094" y="55539"/>
                  </a:cubicBezTo>
                  <a:cubicBezTo>
                    <a:pt x="116840" y="55666"/>
                    <a:pt x="116586" y="55793"/>
                    <a:pt x="116332" y="55920"/>
                  </a:cubicBezTo>
                  <a:cubicBezTo>
                    <a:pt x="116078" y="56047"/>
                    <a:pt x="115697" y="56174"/>
                    <a:pt x="115316" y="56302"/>
                  </a:cubicBezTo>
                  <a:cubicBezTo>
                    <a:pt x="110363" y="57954"/>
                    <a:pt x="105918" y="59860"/>
                    <a:pt x="101727" y="62021"/>
                  </a:cubicBezTo>
                  <a:lnTo>
                    <a:pt x="100457" y="62402"/>
                  </a:lnTo>
                  <a:cubicBezTo>
                    <a:pt x="99187" y="62783"/>
                    <a:pt x="98171" y="63037"/>
                    <a:pt x="97282" y="63037"/>
                  </a:cubicBezTo>
                  <a:cubicBezTo>
                    <a:pt x="96393" y="63037"/>
                    <a:pt x="95250" y="62783"/>
                    <a:pt x="94107" y="62402"/>
                  </a:cubicBezTo>
                  <a:cubicBezTo>
                    <a:pt x="93853" y="62402"/>
                    <a:pt x="93599" y="62148"/>
                    <a:pt x="93345" y="62148"/>
                  </a:cubicBezTo>
                  <a:cubicBezTo>
                    <a:pt x="92202" y="61639"/>
                    <a:pt x="91440" y="61131"/>
                    <a:pt x="90678" y="60368"/>
                  </a:cubicBezTo>
                  <a:lnTo>
                    <a:pt x="90424" y="60114"/>
                  </a:lnTo>
                  <a:lnTo>
                    <a:pt x="90170" y="60114"/>
                  </a:lnTo>
                  <a:cubicBezTo>
                    <a:pt x="90170" y="60114"/>
                    <a:pt x="74549" y="44355"/>
                    <a:pt x="74549" y="44355"/>
                  </a:cubicBezTo>
                  <a:cubicBezTo>
                    <a:pt x="73533" y="43338"/>
                    <a:pt x="72263" y="42830"/>
                    <a:pt x="70993" y="42830"/>
                  </a:cubicBezTo>
                  <a:cubicBezTo>
                    <a:pt x="69723" y="42830"/>
                    <a:pt x="68326" y="43338"/>
                    <a:pt x="67437" y="44355"/>
                  </a:cubicBezTo>
                  <a:lnTo>
                    <a:pt x="43688" y="68121"/>
                  </a:lnTo>
                  <a:cubicBezTo>
                    <a:pt x="41656" y="70155"/>
                    <a:pt x="41656" y="73332"/>
                    <a:pt x="43688" y="75365"/>
                  </a:cubicBezTo>
                  <a:lnTo>
                    <a:pt x="59182" y="90870"/>
                  </a:lnTo>
                  <a:lnTo>
                    <a:pt x="59563" y="91252"/>
                  </a:lnTo>
                  <a:cubicBezTo>
                    <a:pt x="60325" y="92014"/>
                    <a:pt x="60960" y="93031"/>
                    <a:pt x="61468" y="94048"/>
                  </a:cubicBezTo>
                  <a:cubicBezTo>
                    <a:pt x="61976" y="95446"/>
                    <a:pt x="62230" y="96590"/>
                    <a:pt x="62230" y="97606"/>
                  </a:cubicBezTo>
                  <a:cubicBezTo>
                    <a:pt x="62230" y="99131"/>
                    <a:pt x="61976" y="100148"/>
                    <a:pt x="61595" y="101165"/>
                  </a:cubicBezTo>
                  <a:lnTo>
                    <a:pt x="61214" y="102182"/>
                  </a:lnTo>
                  <a:cubicBezTo>
                    <a:pt x="58928" y="106630"/>
                    <a:pt x="57023" y="111205"/>
                    <a:pt x="55753" y="115526"/>
                  </a:cubicBezTo>
                  <a:cubicBezTo>
                    <a:pt x="55245" y="116670"/>
                    <a:pt x="54864" y="117560"/>
                    <a:pt x="54356" y="118195"/>
                  </a:cubicBezTo>
                  <a:cubicBezTo>
                    <a:pt x="53594" y="119212"/>
                    <a:pt x="52959" y="119720"/>
                    <a:pt x="52324" y="120229"/>
                  </a:cubicBezTo>
                  <a:cubicBezTo>
                    <a:pt x="51308" y="120991"/>
                    <a:pt x="50546" y="121372"/>
                    <a:pt x="49657" y="121627"/>
                  </a:cubicBezTo>
                  <a:cubicBezTo>
                    <a:pt x="48133" y="122135"/>
                    <a:pt x="47244" y="122262"/>
                    <a:pt x="46482" y="122262"/>
                  </a:cubicBezTo>
                  <a:lnTo>
                    <a:pt x="24130" y="122262"/>
                  </a:lnTo>
                  <a:cubicBezTo>
                    <a:pt x="21336" y="122262"/>
                    <a:pt x="19050" y="124550"/>
                    <a:pt x="19050" y="127346"/>
                  </a:cubicBezTo>
                  <a:lnTo>
                    <a:pt x="19050" y="161025"/>
                  </a:lnTo>
                  <a:cubicBezTo>
                    <a:pt x="19050" y="163821"/>
                    <a:pt x="21336" y="166109"/>
                    <a:pt x="24130" y="166109"/>
                  </a:cubicBezTo>
                  <a:lnTo>
                    <a:pt x="46355" y="166109"/>
                  </a:lnTo>
                  <a:cubicBezTo>
                    <a:pt x="47117" y="166109"/>
                    <a:pt x="47371" y="166109"/>
                    <a:pt x="47752" y="166236"/>
                  </a:cubicBezTo>
                  <a:cubicBezTo>
                    <a:pt x="48133" y="166236"/>
                    <a:pt x="48387" y="166236"/>
                    <a:pt x="48768" y="166490"/>
                  </a:cubicBezTo>
                  <a:cubicBezTo>
                    <a:pt x="49022" y="166490"/>
                    <a:pt x="49276" y="166617"/>
                    <a:pt x="49403" y="166744"/>
                  </a:cubicBezTo>
                  <a:cubicBezTo>
                    <a:pt x="49784" y="166871"/>
                    <a:pt x="50165" y="166998"/>
                    <a:pt x="50419" y="167125"/>
                  </a:cubicBezTo>
                  <a:lnTo>
                    <a:pt x="51054" y="167507"/>
                  </a:lnTo>
                  <a:cubicBezTo>
                    <a:pt x="51054" y="167507"/>
                    <a:pt x="51689" y="167888"/>
                    <a:pt x="52070" y="168142"/>
                  </a:cubicBezTo>
                  <a:cubicBezTo>
                    <a:pt x="52324" y="168269"/>
                    <a:pt x="52451" y="168396"/>
                    <a:pt x="52578" y="168650"/>
                  </a:cubicBezTo>
                  <a:cubicBezTo>
                    <a:pt x="52832" y="168905"/>
                    <a:pt x="53086" y="169159"/>
                    <a:pt x="53340" y="169413"/>
                  </a:cubicBezTo>
                  <a:cubicBezTo>
                    <a:pt x="53467" y="169667"/>
                    <a:pt x="53721" y="169794"/>
                    <a:pt x="53848" y="170048"/>
                  </a:cubicBezTo>
                  <a:cubicBezTo>
                    <a:pt x="54102" y="170303"/>
                    <a:pt x="54229" y="170557"/>
                    <a:pt x="54483" y="170938"/>
                  </a:cubicBezTo>
                  <a:cubicBezTo>
                    <a:pt x="54610" y="171192"/>
                    <a:pt x="54737" y="171446"/>
                    <a:pt x="54864" y="171701"/>
                  </a:cubicBezTo>
                  <a:cubicBezTo>
                    <a:pt x="54991" y="171955"/>
                    <a:pt x="55118" y="172336"/>
                    <a:pt x="55245" y="172590"/>
                  </a:cubicBezTo>
                  <a:cubicBezTo>
                    <a:pt x="56896" y="177547"/>
                    <a:pt x="58801" y="182122"/>
                    <a:pt x="60960" y="186316"/>
                  </a:cubicBezTo>
                  <a:lnTo>
                    <a:pt x="61214" y="186952"/>
                  </a:lnTo>
                  <a:cubicBezTo>
                    <a:pt x="61722" y="188477"/>
                    <a:pt x="61976" y="189493"/>
                    <a:pt x="61976" y="190510"/>
                  </a:cubicBezTo>
                  <a:cubicBezTo>
                    <a:pt x="61976" y="192035"/>
                    <a:pt x="61722" y="193179"/>
                    <a:pt x="61341" y="194069"/>
                  </a:cubicBezTo>
                  <a:cubicBezTo>
                    <a:pt x="60706" y="195467"/>
                    <a:pt x="60071" y="196483"/>
                    <a:pt x="59309" y="197246"/>
                  </a:cubicBezTo>
                  <a:lnTo>
                    <a:pt x="59055" y="197500"/>
                  </a:lnTo>
                  <a:lnTo>
                    <a:pt x="59055" y="197500"/>
                  </a:lnTo>
                  <a:cubicBezTo>
                    <a:pt x="59055" y="197500"/>
                    <a:pt x="43561" y="213132"/>
                    <a:pt x="43561" y="213132"/>
                  </a:cubicBezTo>
                  <a:cubicBezTo>
                    <a:pt x="42545" y="214149"/>
                    <a:pt x="42037" y="215420"/>
                    <a:pt x="42037" y="216691"/>
                  </a:cubicBezTo>
                  <a:cubicBezTo>
                    <a:pt x="42037" y="217962"/>
                    <a:pt x="42545" y="219360"/>
                    <a:pt x="43561" y="220250"/>
                  </a:cubicBezTo>
                  <a:lnTo>
                    <a:pt x="67310" y="244016"/>
                  </a:lnTo>
                  <a:cubicBezTo>
                    <a:pt x="68453" y="245160"/>
                    <a:pt x="69596" y="245668"/>
                    <a:pt x="70866" y="245668"/>
                  </a:cubicBezTo>
                  <a:cubicBezTo>
                    <a:pt x="72136" y="245668"/>
                    <a:pt x="73406" y="245160"/>
                    <a:pt x="74422" y="244016"/>
                  </a:cubicBezTo>
                  <a:lnTo>
                    <a:pt x="89916" y="228511"/>
                  </a:lnTo>
                  <a:lnTo>
                    <a:pt x="89916" y="228511"/>
                  </a:lnTo>
                  <a:cubicBezTo>
                    <a:pt x="89916" y="228511"/>
                    <a:pt x="90424" y="228002"/>
                    <a:pt x="90424" y="228002"/>
                  </a:cubicBezTo>
                  <a:cubicBezTo>
                    <a:pt x="91186" y="227367"/>
                    <a:pt x="92075" y="226731"/>
                    <a:pt x="93091" y="226223"/>
                  </a:cubicBezTo>
                  <a:cubicBezTo>
                    <a:pt x="94488" y="225715"/>
                    <a:pt x="95631" y="225460"/>
                    <a:pt x="96647" y="225460"/>
                  </a:cubicBezTo>
                  <a:lnTo>
                    <a:pt x="97028" y="2254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6"/>
          <p:cNvGrpSpPr/>
          <p:nvPr/>
        </p:nvGrpSpPr>
        <p:grpSpPr>
          <a:xfrm>
            <a:off x="2505722" y="3907304"/>
            <a:ext cx="505110" cy="482952"/>
            <a:chOff x="1719452" y="4121130"/>
            <a:chExt cx="622077" cy="594788"/>
          </a:xfrm>
          <a:solidFill>
            <a:srgbClr val="0F70B7"/>
          </a:solidFill>
        </p:grpSpPr>
        <p:sp>
          <p:nvSpPr>
            <p:cNvPr id="248" name="Google Shape;248;p26"/>
            <p:cNvSpPr/>
            <p:nvPr/>
          </p:nvSpPr>
          <p:spPr>
            <a:xfrm>
              <a:off x="1719452" y="4121130"/>
              <a:ext cx="622077" cy="594788"/>
            </a:xfrm>
            <a:custGeom>
              <a:avLst/>
              <a:gdLst/>
              <a:ahLst/>
              <a:cxnLst/>
              <a:rect l="l" t="t" r="r" b="b"/>
              <a:pathLst>
                <a:path w="622077" h="594788" extrusionOk="0">
                  <a:moveTo>
                    <a:pt x="563753" y="594661"/>
                  </a:moveTo>
                  <a:cubicBezTo>
                    <a:pt x="554101" y="594661"/>
                    <a:pt x="545084" y="590848"/>
                    <a:pt x="538353" y="584113"/>
                  </a:cubicBezTo>
                  <a:lnTo>
                    <a:pt x="386588" y="432238"/>
                  </a:lnTo>
                  <a:cubicBezTo>
                    <a:pt x="344932" y="464265"/>
                    <a:pt x="293497" y="481677"/>
                    <a:pt x="240665" y="481677"/>
                  </a:cubicBezTo>
                  <a:cubicBezTo>
                    <a:pt x="107950" y="481677"/>
                    <a:pt x="0" y="373649"/>
                    <a:pt x="0" y="240839"/>
                  </a:cubicBezTo>
                  <a:cubicBezTo>
                    <a:pt x="0" y="232323"/>
                    <a:pt x="508" y="223681"/>
                    <a:pt x="1397" y="215420"/>
                  </a:cubicBezTo>
                  <a:cubicBezTo>
                    <a:pt x="4699" y="183139"/>
                    <a:pt x="14351" y="152383"/>
                    <a:pt x="30099" y="124041"/>
                  </a:cubicBezTo>
                  <a:cubicBezTo>
                    <a:pt x="72644" y="47532"/>
                    <a:pt x="153289" y="0"/>
                    <a:pt x="240665" y="0"/>
                  </a:cubicBezTo>
                  <a:cubicBezTo>
                    <a:pt x="306324" y="0"/>
                    <a:pt x="367538" y="25927"/>
                    <a:pt x="413258" y="73205"/>
                  </a:cubicBezTo>
                  <a:cubicBezTo>
                    <a:pt x="450723" y="111587"/>
                    <a:pt x="474345" y="162169"/>
                    <a:pt x="479933" y="215547"/>
                  </a:cubicBezTo>
                  <a:cubicBezTo>
                    <a:pt x="480822" y="223808"/>
                    <a:pt x="481330" y="232323"/>
                    <a:pt x="481330" y="240966"/>
                  </a:cubicBezTo>
                  <a:cubicBezTo>
                    <a:pt x="481330" y="280237"/>
                    <a:pt x="471805" y="318746"/>
                    <a:pt x="453771" y="353187"/>
                  </a:cubicBezTo>
                  <a:lnTo>
                    <a:pt x="611505" y="511035"/>
                  </a:lnTo>
                  <a:cubicBezTo>
                    <a:pt x="625602" y="525142"/>
                    <a:pt x="625602" y="548019"/>
                    <a:pt x="611505" y="561999"/>
                  </a:cubicBezTo>
                  <a:lnTo>
                    <a:pt x="589153" y="584240"/>
                  </a:lnTo>
                  <a:cubicBezTo>
                    <a:pt x="582549" y="590975"/>
                    <a:pt x="573532" y="594788"/>
                    <a:pt x="563880" y="594788"/>
                  </a:cubicBezTo>
                  <a:close/>
                  <a:moveTo>
                    <a:pt x="388112" y="399703"/>
                  </a:moveTo>
                  <a:lnTo>
                    <a:pt x="555371" y="567082"/>
                  </a:lnTo>
                  <a:cubicBezTo>
                    <a:pt x="559816" y="571531"/>
                    <a:pt x="567690" y="571658"/>
                    <a:pt x="572008" y="567082"/>
                  </a:cubicBezTo>
                  <a:lnTo>
                    <a:pt x="594487" y="544714"/>
                  </a:lnTo>
                  <a:cubicBezTo>
                    <a:pt x="599059" y="540139"/>
                    <a:pt x="599059" y="532514"/>
                    <a:pt x="594487" y="527811"/>
                  </a:cubicBezTo>
                  <a:lnTo>
                    <a:pt x="423799" y="357000"/>
                  </a:lnTo>
                  <a:lnTo>
                    <a:pt x="428371" y="348993"/>
                  </a:lnTo>
                  <a:cubicBezTo>
                    <a:pt x="447294" y="316331"/>
                    <a:pt x="457200" y="278839"/>
                    <a:pt x="457200" y="240711"/>
                  </a:cubicBezTo>
                  <a:cubicBezTo>
                    <a:pt x="457200" y="233086"/>
                    <a:pt x="456819" y="225333"/>
                    <a:pt x="455930" y="217835"/>
                  </a:cubicBezTo>
                  <a:cubicBezTo>
                    <a:pt x="450850" y="169794"/>
                    <a:pt x="429641" y="124296"/>
                    <a:pt x="395859" y="89727"/>
                  </a:cubicBezTo>
                  <a:cubicBezTo>
                    <a:pt x="354711" y="47278"/>
                    <a:pt x="299466" y="23893"/>
                    <a:pt x="240538" y="23893"/>
                  </a:cubicBezTo>
                  <a:cubicBezTo>
                    <a:pt x="161925" y="23893"/>
                    <a:pt x="89281" y="66723"/>
                    <a:pt x="50927" y="135607"/>
                  </a:cubicBezTo>
                  <a:cubicBezTo>
                    <a:pt x="36703" y="161025"/>
                    <a:pt x="28067" y="188731"/>
                    <a:pt x="25146" y="217835"/>
                  </a:cubicBezTo>
                  <a:cubicBezTo>
                    <a:pt x="24384" y="225333"/>
                    <a:pt x="23876" y="233086"/>
                    <a:pt x="23876" y="240711"/>
                  </a:cubicBezTo>
                  <a:cubicBezTo>
                    <a:pt x="23876" y="360304"/>
                    <a:pt x="121031" y="457529"/>
                    <a:pt x="240538" y="457529"/>
                  </a:cubicBezTo>
                  <a:cubicBezTo>
                    <a:pt x="291465" y="457529"/>
                    <a:pt x="340868" y="439482"/>
                    <a:pt x="379603" y="406820"/>
                  </a:cubicBezTo>
                  <a:lnTo>
                    <a:pt x="388112" y="3997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1786127" y="4192047"/>
              <a:ext cx="348996" cy="349247"/>
            </a:xfrm>
            <a:custGeom>
              <a:avLst/>
              <a:gdLst/>
              <a:ahLst/>
              <a:cxnLst/>
              <a:rect l="l" t="t" r="r" b="b"/>
              <a:pathLst>
                <a:path w="348996" h="349247" extrusionOk="0">
                  <a:moveTo>
                    <a:pt x="174498" y="349248"/>
                  </a:moveTo>
                  <a:cubicBezTo>
                    <a:pt x="78359" y="349248"/>
                    <a:pt x="0" y="270959"/>
                    <a:pt x="0" y="174624"/>
                  </a:cubicBezTo>
                  <a:cubicBezTo>
                    <a:pt x="0" y="78288"/>
                    <a:pt x="78232" y="0"/>
                    <a:pt x="174498" y="0"/>
                  </a:cubicBezTo>
                  <a:cubicBezTo>
                    <a:pt x="270764" y="0"/>
                    <a:pt x="348996" y="78288"/>
                    <a:pt x="348996" y="174624"/>
                  </a:cubicBezTo>
                  <a:cubicBezTo>
                    <a:pt x="348996" y="270959"/>
                    <a:pt x="270764" y="349248"/>
                    <a:pt x="174498" y="349248"/>
                  </a:cubicBezTo>
                  <a:close/>
                  <a:moveTo>
                    <a:pt x="174498" y="24148"/>
                  </a:moveTo>
                  <a:cubicBezTo>
                    <a:pt x="91567" y="24148"/>
                    <a:pt x="24130" y="91633"/>
                    <a:pt x="24130" y="174624"/>
                  </a:cubicBezTo>
                  <a:cubicBezTo>
                    <a:pt x="24130" y="257615"/>
                    <a:pt x="91567" y="325100"/>
                    <a:pt x="174498" y="325100"/>
                  </a:cubicBezTo>
                  <a:cubicBezTo>
                    <a:pt x="257429" y="325100"/>
                    <a:pt x="324866" y="257615"/>
                    <a:pt x="324866" y="174624"/>
                  </a:cubicBezTo>
                  <a:cubicBezTo>
                    <a:pt x="324866" y="91633"/>
                    <a:pt x="257429" y="24148"/>
                    <a:pt x="174498" y="24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3425868" y="3919584"/>
            <a:ext cx="512201" cy="458185"/>
            <a:chOff x="2852673" y="4136254"/>
            <a:chExt cx="630809" cy="564286"/>
          </a:xfrm>
          <a:solidFill>
            <a:srgbClr val="0F70B7"/>
          </a:solidFill>
        </p:grpSpPr>
        <p:sp>
          <p:nvSpPr>
            <p:cNvPr id="251" name="Google Shape;251;p26"/>
            <p:cNvSpPr/>
            <p:nvPr/>
          </p:nvSpPr>
          <p:spPr>
            <a:xfrm>
              <a:off x="3238307" y="4353962"/>
              <a:ext cx="187328" cy="180088"/>
            </a:xfrm>
            <a:custGeom>
              <a:avLst/>
              <a:gdLst/>
              <a:ahLst/>
              <a:cxnLst/>
              <a:rect l="l" t="t" r="r" b="b"/>
              <a:pathLst>
                <a:path w="187328" h="180088" extrusionOk="0">
                  <a:moveTo>
                    <a:pt x="139765" y="179962"/>
                  </a:moveTo>
                  <a:cubicBezTo>
                    <a:pt x="136717" y="179962"/>
                    <a:pt x="133669" y="179199"/>
                    <a:pt x="130875" y="177801"/>
                  </a:cubicBezTo>
                  <a:lnTo>
                    <a:pt x="93664" y="158229"/>
                  </a:lnTo>
                  <a:lnTo>
                    <a:pt x="56453" y="177801"/>
                  </a:lnTo>
                  <a:cubicBezTo>
                    <a:pt x="48579" y="181868"/>
                    <a:pt x="38546" y="179834"/>
                    <a:pt x="32958" y="173226"/>
                  </a:cubicBezTo>
                  <a:cubicBezTo>
                    <a:pt x="29275" y="168905"/>
                    <a:pt x="27751" y="163313"/>
                    <a:pt x="28767" y="157721"/>
                  </a:cubicBezTo>
                  <a:lnTo>
                    <a:pt x="35879" y="116289"/>
                  </a:lnTo>
                  <a:lnTo>
                    <a:pt x="5780" y="86931"/>
                  </a:lnTo>
                  <a:cubicBezTo>
                    <a:pt x="573" y="81847"/>
                    <a:pt x="-1332" y="74221"/>
                    <a:pt x="954" y="67359"/>
                  </a:cubicBezTo>
                  <a:cubicBezTo>
                    <a:pt x="3240" y="60368"/>
                    <a:pt x="9082" y="55412"/>
                    <a:pt x="16448" y="54395"/>
                  </a:cubicBezTo>
                  <a:lnTo>
                    <a:pt x="57977" y="48295"/>
                  </a:lnTo>
                  <a:lnTo>
                    <a:pt x="76519" y="10676"/>
                  </a:lnTo>
                  <a:cubicBezTo>
                    <a:pt x="79821" y="4067"/>
                    <a:pt x="86298" y="0"/>
                    <a:pt x="93664" y="0"/>
                  </a:cubicBezTo>
                  <a:cubicBezTo>
                    <a:pt x="101030" y="0"/>
                    <a:pt x="107507" y="4067"/>
                    <a:pt x="110809" y="10676"/>
                  </a:cubicBezTo>
                  <a:lnTo>
                    <a:pt x="129351" y="48295"/>
                  </a:lnTo>
                  <a:lnTo>
                    <a:pt x="170880" y="54395"/>
                  </a:lnTo>
                  <a:cubicBezTo>
                    <a:pt x="178119" y="55412"/>
                    <a:pt x="184088" y="60495"/>
                    <a:pt x="186374" y="67359"/>
                  </a:cubicBezTo>
                  <a:cubicBezTo>
                    <a:pt x="188660" y="74349"/>
                    <a:pt x="186755" y="81847"/>
                    <a:pt x="181548" y="86931"/>
                  </a:cubicBezTo>
                  <a:lnTo>
                    <a:pt x="151449" y="116289"/>
                  </a:lnTo>
                  <a:lnTo>
                    <a:pt x="158561" y="157721"/>
                  </a:lnTo>
                  <a:cubicBezTo>
                    <a:pt x="159450" y="163313"/>
                    <a:pt x="157926" y="168905"/>
                    <a:pt x="154370" y="173226"/>
                  </a:cubicBezTo>
                  <a:cubicBezTo>
                    <a:pt x="150687" y="177547"/>
                    <a:pt x="145353" y="180089"/>
                    <a:pt x="139765" y="180089"/>
                  </a:cubicBezTo>
                  <a:close/>
                  <a:moveTo>
                    <a:pt x="93664" y="134971"/>
                  </a:moveTo>
                  <a:cubicBezTo>
                    <a:pt x="95442" y="134971"/>
                    <a:pt x="97093" y="135352"/>
                    <a:pt x="98744" y="136242"/>
                  </a:cubicBezTo>
                  <a:lnTo>
                    <a:pt x="136209" y="155941"/>
                  </a:lnTo>
                  <a:lnTo>
                    <a:pt x="129097" y="114128"/>
                  </a:lnTo>
                  <a:cubicBezTo>
                    <a:pt x="128462" y="110570"/>
                    <a:pt x="129605" y="107011"/>
                    <a:pt x="132272" y="104469"/>
                  </a:cubicBezTo>
                  <a:lnTo>
                    <a:pt x="162625" y="74857"/>
                  </a:lnTo>
                  <a:lnTo>
                    <a:pt x="120715" y="68757"/>
                  </a:lnTo>
                  <a:cubicBezTo>
                    <a:pt x="117159" y="68248"/>
                    <a:pt x="114111" y="65961"/>
                    <a:pt x="112460" y="62783"/>
                  </a:cubicBezTo>
                  <a:lnTo>
                    <a:pt x="93664" y="24783"/>
                  </a:lnTo>
                  <a:lnTo>
                    <a:pt x="74868" y="62783"/>
                  </a:lnTo>
                  <a:cubicBezTo>
                    <a:pt x="73217" y="65961"/>
                    <a:pt x="70169" y="68248"/>
                    <a:pt x="66613" y="68757"/>
                  </a:cubicBezTo>
                  <a:lnTo>
                    <a:pt x="24703" y="74857"/>
                  </a:lnTo>
                  <a:lnTo>
                    <a:pt x="55056" y="104469"/>
                  </a:lnTo>
                  <a:cubicBezTo>
                    <a:pt x="57596" y="107011"/>
                    <a:pt x="58739" y="110570"/>
                    <a:pt x="58231" y="114128"/>
                  </a:cubicBezTo>
                  <a:lnTo>
                    <a:pt x="51119" y="155941"/>
                  </a:lnTo>
                  <a:lnTo>
                    <a:pt x="88584" y="136242"/>
                  </a:lnTo>
                  <a:cubicBezTo>
                    <a:pt x="90108" y="135352"/>
                    <a:pt x="91886" y="134971"/>
                    <a:pt x="93664" y="1349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180460" y="4299312"/>
              <a:ext cx="303022" cy="303240"/>
            </a:xfrm>
            <a:custGeom>
              <a:avLst/>
              <a:gdLst/>
              <a:ahLst/>
              <a:cxnLst/>
              <a:rect l="l" t="t" r="r" b="b"/>
              <a:pathLst>
                <a:path w="303022" h="303240" extrusionOk="0">
                  <a:moveTo>
                    <a:pt x="151511" y="303240"/>
                  </a:moveTo>
                  <a:cubicBezTo>
                    <a:pt x="67945" y="303240"/>
                    <a:pt x="0" y="235246"/>
                    <a:pt x="0" y="151620"/>
                  </a:cubicBezTo>
                  <a:cubicBezTo>
                    <a:pt x="0" y="67994"/>
                    <a:pt x="67945" y="0"/>
                    <a:pt x="151511" y="0"/>
                  </a:cubicBezTo>
                  <a:cubicBezTo>
                    <a:pt x="235077" y="0"/>
                    <a:pt x="303022" y="67994"/>
                    <a:pt x="303022" y="151620"/>
                  </a:cubicBezTo>
                  <a:cubicBezTo>
                    <a:pt x="303022" y="235246"/>
                    <a:pt x="235077" y="303240"/>
                    <a:pt x="151511" y="303240"/>
                  </a:cubicBezTo>
                  <a:close/>
                  <a:moveTo>
                    <a:pt x="151511" y="21860"/>
                  </a:moveTo>
                  <a:cubicBezTo>
                    <a:pt x="80010" y="21860"/>
                    <a:pt x="21844" y="80068"/>
                    <a:pt x="21844" y="151620"/>
                  </a:cubicBezTo>
                  <a:cubicBezTo>
                    <a:pt x="21844" y="223173"/>
                    <a:pt x="80010" y="281381"/>
                    <a:pt x="151511" y="281381"/>
                  </a:cubicBezTo>
                  <a:cubicBezTo>
                    <a:pt x="223012" y="281381"/>
                    <a:pt x="281178" y="223173"/>
                    <a:pt x="281178" y="151620"/>
                  </a:cubicBezTo>
                  <a:cubicBezTo>
                    <a:pt x="281178" y="80068"/>
                    <a:pt x="223012" y="21860"/>
                    <a:pt x="151511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225292" y="4578914"/>
              <a:ext cx="213613" cy="121626"/>
            </a:xfrm>
            <a:custGeom>
              <a:avLst/>
              <a:gdLst/>
              <a:ahLst/>
              <a:cxnLst/>
              <a:rect l="l" t="t" r="r" b="b"/>
              <a:pathLst>
                <a:path w="213613" h="121626" extrusionOk="0">
                  <a:moveTo>
                    <a:pt x="202565" y="0"/>
                  </a:moveTo>
                  <a:cubicBezTo>
                    <a:pt x="196596" y="0"/>
                    <a:pt x="191643" y="4830"/>
                    <a:pt x="191643" y="10930"/>
                  </a:cubicBezTo>
                  <a:lnTo>
                    <a:pt x="192024" y="99894"/>
                  </a:lnTo>
                  <a:lnTo>
                    <a:pt x="113157" y="42067"/>
                  </a:lnTo>
                  <a:cubicBezTo>
                    <a:pt x="113157" y="42067"/>
                    <a:pt x="112903" y="41940"/>
                    <a:pt x="112776" y="41813"/>
                  </a:cubicBezTo>
                  <a:cubicBezTo>
                    <a:pt x="112395" y="41559"/>
                    <a:pt x="112141" y="41432"/>
                    <a:pt x="111760" y="41178"/>
                  </a:cubicBezTo>
                  <a:cubicBezTo>
                    <a:pt x="111506" y="41051"/>
                    <a:pt x="111125" y="40923"/>
                    <a:pt x="110871" y="40796"/>
                  </a:cubicBezTo>
                  <a:cubicBezTo>
                    <a:pt x="110617" y="40669"/>
                    <a:pt x="110236" y="40542"/>
                    <a:pt x="109855" y="40415"/>
                  </a:cubicBezTo>
                  <a:cubicBezTo>
                    <a:pt x="109474" y="40415"/>
                    <a:pt x="109093" y="40161"/>
                    <a:pt x="108712" y="40161"/>
                  </a:cubicBezTo>
                  <a:cubicBezTo>
                    <a:pt x="108458" y="40161"/>
                    <a:pt x="108077" y="40161"/>
                    <a:pt x="107823" y="40161"/>
                  </a:cubicBezTo>
                  <a:cubicBezTo>
                    <a:pt x="107442" y="40161"/>
                    <a:pt x="107061" y="40161"/>
                    <a:pt x="106680" y="40161"/>
                  </a:cubicBezTo>
                  <a:cubicBezTo>
                    <a:pt x="106426" y="40161"/>
                    <a:pt x="106045" y="40161"/>
                    <a:pt x="105791" y="40161"/>
                  </a:cubicBezTo>
                  <a:cubicBezTo>
                    <a:pt x="105410" y="40161"/>
                    <a:pt x="105029" y="40161"/>
                    <a:pt x="104648" y="40288"/>
                  </a:cubicBezTo>
                  <a:cubicBezTo>
                    <a:pt x="104394" y="40288"/>
                    <a:pt x="104013" y="40415"/>
                    <a:pt x="103759" y="40542"/>
                  </a:cubicBezTo>
                  <a:cubicBezTo>
                    <a:pt x="103378" y="40542"/>
                    <a:pt x="102997" y="40796"/>
                    <a:pt x="102616" y="40923"/>
                  </a:cubicBezTo>
                  <a:cubicBezTo>
                    <a:pt x="102362" y="40923"/>
                    <a:pt x="102108" y="41178"/>
                    <a:pt x="101854" y="41305"/>
                  </a:cubicBezTo>
                  <a:cubicBezTo>
                    <a:pt x="101473" y="41559"/>
                    <a:pt x="101092" y="41686"/>
                    <a:pt x="100711" y="41940"/>
                  </a:cubicBezTo>
                  <a:cubicBezTo>
                    <a:pt x="100711" y="41940"/>
                    <a:pt x="100457" y="42067"/>
                    <a:pt x="100330" y="42194"/>
                  </a:cubicBezTo>
                  <a:lnTo>
                    <a:pt x="21844" y="100148"/>
                  </a:lnTo>
                  <a:lnTo>
                    <a:pt x="21844" y="11057"/>
                  </a:lnTo>
                  <a:cubicBezTo>
                    <a:pt x="21844" y="5084"/>
                    <a:pt x="17018" y="127"/>
                    <a:pt x="10922" y="127"/>
                  </a:cubicBezTo>
                  <a:cubicBezTo>
                    <a:pt x="4826" y="127"/>
                    <a:pt x="0" y="4957"/>
                    <a:pt x="0" y="11057"/>
                  </a:cubicBezTo>
                  <a:lnTo>
                    <a:pt x="0" y="100148"/>
                  </a:lnTo>
                  <a:cubicBezTo>
                    <a:pt x="0" y="108282"/>
                    <a:pt x="4572" y="115653"/>
                    <a:pt x="11811" y="119339"/>
                  </a:cubicBezTo>
                  <a:cubicBezTo>
                    <a:pt x="14859" y="120864"/>
                    <a:pt x="18161" y="121627"/>
                    <a:pt x="21590" y="121627"/>
                  </a:cubicBezTo>
                  <a:cubicBezTo>
                    <a:pt x="26035" y="121627"/>
                    <a:pt x="30480" y="120229"/>
                    <a:pt x="34290" y="117433"/>
                  </a:cubicBezTo>
                  <a:lnTo>
                    <a:pt x="106807" y="64308"/>
                  </a:lnTo>
                  <a:lnTo>
                    <a:pt x="179324" y="117433"/>
                  </a:lnTo>
                  <a:cubicBezTo>
                    <a:pt x="183134" y="120229"/>
                    <a:pt x="187579" y="121627"/>
                    <a:pt x="192024" y="121627"/>
                  </a:cubicBezTo>
                  <a:cubicBezTo>
                    <a:pt x="195326" y="121627"/>
                    <a:pt x="198628" y="120864"/>
                    <a:pt x="201803" y="119339"/>
                  </a:cubicBezTo>
                  <a:cubicBezTo>
                    <a:pt x="209042" y="115653"/>
                    <a:pt x="213614" y="108282"/>
                    <a:pt x="213614" y="100148"/>
                  </a:cubicBezTo>
                  <a:lnTo>
                    <a:pt x="213614" y="10930"/>
                  </a:lnTo>
                  <a:cubicBezTo>
                    <a:pt x="213614" y="4957"/>
                    <a:pt x="208788" y="0"/>
                    <a:pt x="202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852673" y="4136254"/>
              <a:ext cx="547370" cy="384706"/>
            </a:xfrm>
            <a:custGeom>
              <a:avLst/>
              <a:gdLst/>
              <a:ahLst/>
              <a:cxnLst/>
              <a:rect l="l" t="t" r="r" b="b"/>
              <a:pathLst>
                <a:path w="547370" h="384706" extrusionOk="0">
                  <a:moveTo>
                    <a:pt x="311404" y="384706"/>
                  </a:moveTo>
                  <a:lnTo>
                    <a:pt x="39751" y="384706"/>
                  </a:lnTo>
                  <a:cubicBezTo>
                    <a:pt x="17780" y="384706"/>
                    <a:pt x="0" y="366913"/>
                    <a:pt x="0" y="344926"/>
                  </a:cubicBezTo>
                  <a:lnTo>
                    <a:pt x="0" y="39780"/>
                  </a:lnTo>
                  <a:cubicBezTo>
                    <a:pt x="0" y="17793"/>
                    <a:pt x="17780" y="0"/>
                    <a:pt x="39751" y="0"/>
                  </a:cubicBezTo>
                  <a:lnTo>
                    <a:pt x="507619" y="0"/>
                  </a:lnTo>
                  <a:cubicBezTo>
                    <a:pt x="529590" y="0"/>
                    <a:pt x="547370" y="17793"/>
                    <a:pt x="547370" y="39780"/>
                  </a:cubicBezTo>
                  <a:lnTo>
                    <a:pt x="547370" y="141453"/>
                  </a:lnTo>
                  <a:cubicBezTo>
                    <a:pt x="547370" y="147426"/>
                    <a:pt x="542544" y="152383"/>
                    <a:pt x="536448" y="152383"/>
                  </a:cubicBezTo>
                  <a:cubicBezTo>
                    <a:pt x="530352" y="152383"/>
                    <a:pt x="525526" y="147553"/>
                    <a:pt x="525526" y="141453"/>
                  </a:cubicBezTo>
                  <a:lnTo>
                    <a:pt x="525526" y="39780"/>
                  </a:lnTo>
                  <a:cubicBezTo>
                    <a:pt x="525526" y="29867"/>
                    <a:pt x="517525" y="21860"/>
                    <a:pt x="507619" y="21860"/>
                  </a:cubicBezTo>
                  <a:lnTo>
                    <a:pt x="39751" y="21860"/>
                  </a:lnTo>
                  <a:cubicBezTo>
                    <a:pt x="29845" y="21860"/>
                    <a:pt x="21844" y="29867"/>
                    <a:pt x="21844" y="39780"/>
                  </a:cubicBezTo>
                  <a:lnTo>
                    <a:pt x="21844" y="344926"/>
                  </a:lnTo>
                  <a:cubicBezTo>
                    <a:pt x="21844" y="354839"/>
                    <a:pt x="29845" y="362846"/>
                    <a:pt x="39751" y="362846"/>
                  </a:cubicBezTo>
                  <a:lnTo>
                    <a:pt x="311404" y="362846"/>
                  </a:lnTo>
                  <a:cubicBezTo>
                    <a:pt x="317373" y="362846"/>
                    <a:pt x="322326" y="367676"/>
                    <a:pt x="322326" y="373776"/>
                  </a:cubicBezTo>
                  <a:cubicBezTo>
                    <a:pt x="322326" y="379876"/>
                    <a:pt x="317500" y="384706"/>
                    <a:pt x="311404" y="3847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955417" y="4234241"/>
              <a:ext cx="285114" cy="21859"/>
            </a:xfrm>
            <a:custGeom>
              <a:avLst/>
              <a:gdLst/>
              <a:ahLst/>
              <a:cxnLst/>
              <a:rect l="l" t="t" r="r" b="b"/>
              <a:pathLst>
                <a:path w="285114" h="21859" extrusionOk="0">
                  <a:moveTo>
                    <a:pt x="274193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30"/>
                    <a:pt x="4826" y="0"/>
                    <a:pt x="10922" y="0"/>
                  </a:cubicBezTo>
                  <a:lnTo>
                    <a:pt x="274193" y="0"/>
                  </a:lnTo>
                  <a:cubicBezTo>
                    <a:pt x="280162" y="0"/>
                    <a:pt x="285115" y="4830"/>
                    <a:pt x="285115" y="10930"/>
                  </a:cubicBezTo>
                  <a:cubicBezTo>
                    <a:pt x="285115" y="17030"/>
                    <a:pt x="280289" y="21860"/>
                    <a:pt x="274193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955417" y="4317613"/>
              <a:ext cx="192658" cy="21859"/>
            </a:xfrm>
            <a:custGeom>
              <a:avLst/>
              <a:gdLst/>
              <a:ahLst/>
              <a:cxnLst/>
              <a:rect l="l" t="t" r="r" b="b"/>
              <a:pathLst>
                <a:path w="192658" h="21859" extrusionOk="0">
                  <a:moveTo>
                    <a:pt x="181737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30"/>
                    <a:pt x="4826" y="0"/>
                    <a:pt x="10922" y="0"/>
                  </a:cubicBezTo>
                  <a:lnTo>
                    <a:pt x="181737" y="0"/>
                  </a:lnTo>
                  <a:cubicBezTo>
                    <a:pt x="187706" y="0"/>
                    <a:pt x="192659" y="4830"/>
                    <a:pt x="192659" y="10930"/>
                  </a:cubicBezTo>
                  <a:cubicBezTo>
                    <a:pt x="192659" y="17030"/>
                    <a:pt x="187833" y="21860"/>
                    <a:pt x="181737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955417" y="4394250"/>
              <a:ext cx="147447" cy="21859"/>
            </a:xfrm>
            <a:custGeom>
              <a:avLst/>
              <a:gdLst/>
              <a:ahLst/>
              <a:cxnLst/>
              <a:rect l="l" t="t" r="r" b="b"/>
              <a:pathLst>
                <a:path w="147447" h="21859" extrusionOk="0">
                  <a:moveTo>
                    <a:pt x="136525" y="21860"/>
                  </a:moveTo>
                  <a:lnTo>
                    <a:pt x="10922" y="21860"/>
                  </a:lnTo>
                  <a:cubicBezTo>
                    <a:pt x="4953" y="21860"/>
                    <a:pt x="0" y="17030"/>
                    <a:pt x="0" y="10930"/>
                  </a:cubicBezTo>
                  <a:cubicBezTo>
                    <a:pt x="0" y="4830"/>
                    <a:pt x="4826" y="0"/>
                    <a:pt x="10922" y="0"/>
                  </a:cubicBezTo>
                  <a:lnTo>
                    <a:pt x="136525" y="0"/>
                  </a:lnTo>
                  <a:cubicBezTo>
                    <a:pt x="142494" y="0"/>
                    <a:pt x="147447" y="4830"/>
                    <a:pt x="147447" y="10930"/>
                  </a:cubicBezTo>
                  <a:cubicBezTo>
                    <a:pt x="147447" y="17030"/>
                    <a:pt x="142621" y="21860"/>
                    <a:pt x="136525" y="218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26"/>
          <p:cNvGrpSpPr/>
          <p:nvPr/>
        </p:nvGrpSpPr>
        <p:grpSpPr>
          <a:xfrm>
            <a:off x="1775422" y="3944248"/>
            <a:ext cx="315137" cy="408858"/>
            <a:chOff x="820038" y="4166629"/>
            <a:chExt cx="388112" cy="503536"/>
          </a:xfrm>
          <a:solidFill>
            <a:srgbClr val="0F70B7"/>
          </a:solidFill>
        </p:grpSpPr>
        <p:sp>
          <p:nvSpPr>
            <p:cNvPr id="259" name="Google Shape;259;p26"/>
            <p:cNvSpPr/>
            <p:nvPr/>
          </p:nvSpPr>
          <p:spPr>
            <a:xfrm>
              <a:off x="820038" y="4166629"/>
              <a:ext cx="388112" cy="503536"/>
            </a:xfrm>
            <a:custGeom>
              <a:avLst/>
              <a:gdLst/>
              <a:ahLst/>
              <a:cxnLst/>
              <a:rect l="l" t="t" r="r" b="b"/>
              <a:pathLst>
                <a:path w="388112" h="503536" extrusionOk="0">
                  <a:moveTo>
                    <a:pt x="304292" y="30629"/>
                  </a:moveTo>
                  <a:cubicBezTo>
                    <a:pt x="258572" y="2288"/>
                    <a:pt x="208280" y="0"/>
                    <a:pt x="194056" y="0"/>
                  </a:cubicBezTo>
                  <a:cubicBezTo>
                    <a:pt x="179832" y="0"/>
                    <a:pt x="129540" y="2161"/>
                    <a:pt x="83820" y="30629"/>
                  </a:cubicBezTo>
                  <a:cubicBezTo>
                    <a:pt x="28194" y="65198"/>
                    <a:pt x="0" y="118831"/>
                    <a:pt x="0" y="190129"/>
                  </a:cubicBezTo>
                  <a:cubicBezTo>
                    <a:pt x="0" y="345054"/>
                    <a:pt x="162687" y="483583"/>
                    <a:pt x="192532" y="502647"/>
                  </a:cubicBezTo>
                  <a:lnTo>
                    <a:pt x="194056" y="503537"/>
                  </a:lnTo>
                  <a:lnTo>
                    <a:pt x="195580" y="502647"/>
                  </a:lnTo>
                  <a:cubicBezTo>
                    <a:pt x="225552" y="483583"/>
                    <a:pt x="388112" y="345054"/>
                    <a:pt x="388112" y="190129"/>
                  </a:cubicBezTo>
                  <a:cubicBezTo>
                    <a:pt x="388112" y="118831"/>
                    <a:pt x="359918" y="65198"/>
                    <a:pt x="304292" y="30629"/>
                  </a:cubicBezTo>
                  <a:close/>
                  <a:moveTo>
                    <a:pt x="196596" y="472399"/>
                  </a:moveTo>
                  <a:lnTo>
                    <a:pt x="194056" y="474433"/>
                  </a:lnTo>
                  <a:lnTo>
                    <a:pt x="191516" y="472399"/>
                  </a:lnTo>
                  <a:cubicBezTo>
                    <a:pt x="174371" y="458546"/>
                    <a:pt x="23622" y="332598"/>
                    <a:pt x="23622" y="190256"/>
                  </a:cubicBezTo>
                  <a:cubicBezTo>
                    <a:pt x="23622" y="26944"/>
                    <a:pt x="192024" y="23766"/>
                    <a:pt x="194056" y="23766"/>
                  </a:cubicBezTo>
                  <a:cubicBezTo>
                    <a:pt x="196088" y="23766"/>
                    <a:pt x="364490" y="27071"/>
                    <a:pt x="364490" y="190256"/>
                  </a:cubicBezTo>
                  <a:cubicBezTo>
                    <a:pt x="364490" y="332726"/>
                    <a:pt x="213741" y="458546"/>
                    <a:pt x="196596" y="472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903477" y="4252543"/>
              <a:ext cx="221234" cy="221393"/>
            </a:xfrm>
            <a:custGeom>
              <a:avLst/>
              <a:gdLst/>
              <a:ahLst/>
              <a:cxnLst/>
              <a:rect l="l" t="t" r="r" b="b"/>
              <a:pathLst>
                <a:path w="221234" h="221393" extrusionOk="0">
                  <a:moveTo>
                    <a:pt x="110617" y="0"/>
                  </a:moveTo>
                  <a:cubicBezTo>
                    <a:pt x="49657" y="0"/>
                    <a:pt x="0" y="49693"/>
                    <a:pt x="0" y="110697"/>
                  </a:cubicBezTo>
                  <a:cubicBezTo>
                    <a:pt x="0" y="171701"/>
                    <a:pt x="49657" y="221393"/>
                    <a:pt x="110617" y="221393"/>
                  </a:cubicBezTo>
                  <a:cubicBezTo>
                    <a:pt x="171577" y="221393"/>
                    <a:pt x="221234" y="171701"/>
                    <a:pt x="221234" y="110697"/>
                  </a:cubicBezTo>
                  <a:cubicBezTo>
                    <a:pt x="221234" y="49693"/>
                    <a:pt x="171577" y="0"/>
                    <a:pt x="110617" y="0"/>
                  </a:cubicBezTo>
                  <a:close/>
                  <a:moveTo>
                    <a:pt x="110617" y="198263"/>
                  </a:moveTo>
                  <a:cubicBezTo>
                    <a:pt x="62357" y="198263"/>
                    <a:pt x="23114" y="158991"/>
                    <a:pt x="23114" y="110697"/>
                  </a:cubicBezTo>
                  <a:cubicBezTo>
                    <a:pt x="23114" y="62402"/>
                    <a:pt x="62357" y="23131"/>
                    <a:pt x="110617" y="23131"/>
                  </a:cubicBezTo>
                  <a:cubicBezTo>
                    <a:pt x="158877" y="23131"/>
                    <a:pt x="198120" y="62402"/>
                    <a:pt x="198120" y="110697"/>
                  </a:cubicBezTo>
                  <a:cubicBezTo>
                    <a:pt x="198120" y="158991"/>
                    <a:pt x="158877" y="198263"/>
                    <a:pt x="110617" y="198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26"/>
          <p:cNvGrpSpPr/>
          <p:nvPr/>
        </p:nvGrpSpPr>
        <p:grpSpPr>
          <a:xfrm>
            <a:off x="4353026" y="3972833"/>
            <a:ext cx="503848" cy="351791"/>
            <a:chOff x="3994530" y="4201833"/>
            <a:chExt cx="620522" cy="433254"/>
          </a:xfrm>
          <a:solidFill>
            <a:srgbClr val="0F70B7"/>
          </a:solidFill>
        </p:grpSpPr>
        <p:sp>
          <p:nvSpPr>
            <p:cNvPr id="262" name="Google Shape;262;p26"/>
            <p:cNvSpPr/>
            <p:nvPr/>
          </p:nvSpPr>
          <p:spPr>
            <a:xfrm>
              <a:off x="4018153" y="4201833"/>
              <a:ext cx="573531" cy="340986"/>
            </a:xfrm>
            <a:custGeom>
              <a:avLst/>
              <a:gdLst/>
              <a:ahLst/>
              <a:cxnLst/>
              <a:rect l="l" t="t" r="r" b="b"/>
              <a:pathLst>
                <a:path w="573531" h="340986" extrusionOk="0">
                  <a:moveTo>
                    <a:pt x="561848" y="340987"/>
                  </a:moveTo>
                  <a:cubicBezTo>
                    <a:pt x="555371" y="340987"/>
                    <a:pt x="550164" y="335776"/>
                    <a:pt x="550164" y="329294"/>
                  </a:cubicBezTo>
                  <a:lnTo>
                    <a:pt x="550164" y="52616"/>
                  </a:lnTo>
                  <a:cubicBezTo>
                    <a:pt x="550164" y="36475"/>
                    <a:pt x="538480" y="23385"/>
                    <a:pt x="524129" y="23385"/>
                  </a:cubicBezTo>
                  <a:lnTo>
                    <a:pt x="49403" y="23385"/>
                  </a:lnTo>
                  <a:cubicBezTo>
                    <a:pt x="35052" y="23385"/>
                    <a:pt x="23368" y="36475"/>
                    <a:pt x="23368" y="52616"/>
                  </a:cubicBezTo>
                  <a:lnTo>
                    <a:pt x="23368" y="327769"/>
                  </a:lnTo>
                  <a:cubicBezTo>
                    <a:pt x="23368" y="334251"/>
                    <a:pt x="18161" y="339461"/>
                    <a:pt x="11684" y="339461"/>
                  </a:cubicBezTo>
                  <a:cubicBezTo>
                    <a:pt x="5207" y="339461"/>
                    <a:pt x="0" y="334251"/>
                    <a:pt x="0" y="327769"/>
                  </a:cubicBezTo>
                  <a:lnTo>
                    <a:pt x="0" y="52616"/>
                  </a:lnTo>
                  <a:cubicBezTo>
                    <a:pt x="0" y="23639"/>
                    <a:pt x="22098" y="0"/>
                    <a:pt x="49403" y="0"/>
                  </a:cubicBezTo>
                  <a:lnTo>
                    <a:pt x="524129" y="0"/>
                  </a:lnTo>
                  <a:cubicBezTo>
                    <a:pt x="551307" y="0"/>
                    <a:pt x="573532" y="23639"/>
                    <a:pt x="573532" y="52616"/>
                  </a:cubicBezTo>
                  <a:lnTo>
                    <a:pt x="573532" y="329294"/>
                  </a:lnTo>
                  <a:cubicBezTo>
                    <a:pt x="573532" y="335776"/>
                    <a:pt x="568325" y="340987"/>
                    <a:pt x="561848" y="340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057015" y="4244790"/>
              <a:ext cx="495681" cy="286337"/>
            </a:xfrm>
            <a:custGeom>
              <a:avLst/>
              <a:gdLst/>
              <a:ahLst/>
              <a:cxnLst/>
              <a:rect l="l" t="t" r="r" b="b"/>
              <a:pathLst>
                <a:path w="495681" h="286337" extrusionOk="0">
                  <a:moveTo>
                    <a:pt x="484124" y="286337"/>
                  </a:moveTo>
                  <a:cubicBezTo>
                    <a:pt x="477647" y="286337"/>
                    <a:pt x="472440" y="281126"/>
                    <a:pt x="472440" y="274645"/>
                  </a:cubicBezTo>
                  <a:lnTo>
                    <a:pt x="472440" y="25418"/>
                  </a:lnTo>
                  <a:cubicBezTo>
                    <a:pt x="472440" y="24783"/>
                    <a:pt x="472440" y="24020"/>
                    <a:pt x="472440" y="23258"/>
                  </a:cubicBezTo>
                  <a:cubicBezTo>
                    <a:pt x="471551" y="23258"/>
                    <a:pt x="470535" y="23258"/>
                    <a:pt x="469519" y="23258"/>
                  </a:cubicBezTo>
                  <a:lnTo>
                    <a:pt x="26289" y="23258"/>
                  </a:lnTo>
                  <a:cubicBezTo>
                    <a:pt x="25273" y="23258"/>
                    <a:pt x="24257" y="23258"/>
                    <a:pt x="23368" y="23258"/>
                  </a:cubicBezTo>
                  <a:cubicBezTo>
                    <a:pt x="23368" y="24020"/>
                    <a:pt x="23368" y="24656"/>
                    <a:pt x="23368" y="25418"/>
                  </a:cubicBezTo>
                  <a:lnTo>
                    <a:pt x="23368" y="28723"/>
                  </a:lnTo>
                  <a:cubicBezTo>
                    <a:pt x="23368" y="28723"/>
                    <a:pt x="23368" y="273501"/>
                    <a:pt x="23368" y="273501"/>
                  </a:cubicBezTo>
                  <a:cubicBezTo>
                    <a:pt x="23368" y="279983"/>
                    <a:pt x="18161" y="285193"/>
                    <a:pt x="11684" y="285193"/>
                  </a:cubicBezTo>
                  <a:cubicBezTo>
                    <a:pt x="5207" y="285193"/>
                    <a:pt x="0" y="279983"/>
                    <a:pt x="0" y="273501"/>
                  </a:cubicBezTo>
                  <a:lnTo>
                    <a:pt x="0" y="25545"/>
                  </a:lnTo>
                  <a:cubicBezTo>
                    <a:pt x="0" y="16776"/>
                    <a:pt x="0" y="10421"/>
                    <a:pt x="5080" y="5211"/>
                  </a:cubicBezTo>
                  <a:cubicBezTo>
                    <a:pt x="10287" y="0"/>
                    <a:pt x="17399" y="0"/>
                    <a:pt x="26162" y="0"/>
                  </a:cubicBezTo>
                  <a:lnTo>
                    <a:pt x="469519" y="0"/>
                  </a:lnTo>
                  <a:cubicBezTo>
                    <a:pt x="478790" y="0"/>
                    <a:pt x="485394" y="0"/>
                    <a:pt x="490601" y="5211"/>
                  </a:cubicBezTo>
                  <a:cubicBezTo>
                    <a:pt x="495808" y="10421"/>
                    <a:pt x="495681" y="16776"/>
                    <a:pt x="495681" y="25545"/>
                  </a:cubicBezTo>
                  <a:lnTo>
                    <a:pt x="495681" y="28723"/>
                  </a:lnTo>
                  <a:cubicBezTo>
                    <a:pt x="495681" y="28723"/>
                    <a:pt x="495681" y="274645"/>
                    <a:pt x="495681" y="274645"/>
                  </a:cubicBezTo>
                  <a:cubicBezTo>
                    <a:pt x="495681" y="281126"/>
                    <a:pt x="490474" y="286337"/>
                    <a:pt x="483997" y="286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3994530" y="4553114"/>
              <a:ext cx="620522" cy="81973"/>
            </a:xfrm>
            <a:custGeom>
              <a:avLst/>
              <a:gdLst/>
              <a:ahLst/>
              <a:cxnLst/>
              <a:rect l="l" t="t" r="r" b="b"/>
              <a:pathLst>
                <a:path w="620522" h="81973" extrusionOk="0">
                  <a:moveTo>
                    <a:pt x="551053" y="81974"/>
                  </a:moveTo>
                  <a:lnTo>
                    <a:pt x="69596" y="81974"/>
                  </a:lnTo>
                  <a:cubicBezTo>
                    <a:pt x="31242" y="81974"/>
                    <a:pt x="0" y="50710"/>
                    <a:pt x="0" y="12328"/>
                  </a:cubicBezTo>
                  <a:cubicBezTo>
                    <a:pt x="0" y="5846"/>
                    <a:pt x="5207" y="0"/>
                    <a:pt x="11684" y="0"/>
                  </a:cubicBezTo>
                  <a:lnTo>
                    <a:pt x="608838" y="0"/>
                  </a:lnTo>
                  <a:cubicBezTo>
                    <a:pt x="615315" y="0"/>
                    <a:pt x="620522" y="5211"/>
                    <a:pt x="620522" y="11692"/>
                  </a:cubicBezTo>
                  <a:cubicBezTo>
                    <a:pt x="620522" y="50710"/>
                    <a:pt x="589280" y="81847"/>
                    <a:pt x="550926" y="81847"/>
                  </a:cubicBezTo>
                  <a:close/>
                  <a:moveTo>
                    <a:pt x="24892" y="23512"/>
                  </a:moveTo>
                  <a:cubicBezTo>
                    <a:pt x="29972" y="43847"/>
                    <a:pt x="48133" y="58589"/>
                    <a:pt x="69596" y="58589"/>
                  </a:cubicBezTo>
                  <a:lnTo>
                    <a:pt x="551053" y="58589"/>
                  </a:lnTo>
                  <a:cubicBezTo>
                    <a:pt x="572643" y="58589"/>
                    <a:pt x="590931" y="43592"/>
                    <a:pt x="595884" y="23512"/>
                  </a:cubicBezTo>
                  <a:lnTo>
                    <a:pt x="24892" y="235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210304" y="4312403"/>
              <a:ext cx="197453" cy="197627"/>
            </a:xfrm>
            <a:custGeom>
              <a:avLst/>
              <a:gdLst/>
              <a:ahLst/>
              <a:cxnLst/>
              <a:rect l="l" t="t" r="r" b="b"/>
              <a:pathLst>
                <a:path w="197453" h="197627" extrusionOk="0">
                  <a:moveTo>
                    <a:pt x="189103" y="150095"/>
                  </a:moveTo>
                  <a:lnTo>
                    <a:pt x="158623" y="119593"/>
                  </a:lnTo>
                  <a:cubicBezTo>
                    <a:pt x="173863" y="87947"/>
                    <a:pt x="167767" y="50074"/>
                    <a:pt x="142367" y="24529"/>
                  </a:cubicBezTo>
                  <a:cubicBezTo>
                    <a:pt x="126619" y="8769"/>
                    <a:pt x="105664" y="0"/>
                    <a:pt x="83312" y="0"/>
                  </a:cubicBezTo>
                  <a:cubicBezTo>
                    <a:pt x="60960" y="0"/>
                    <a:pt x="40132" y="8642"/>
                    <a:pt x="24384" y="24402"/>
                  </a:cubicBezTo>
                  <a:cubicBezTo>
                    <a:pt x="-8128" y="56937"/>
                    <a:pt x="-8128" y="110061"/>
                    <a:pt x="24384" y="142597"/>
                  </a:cubicBezTo>
                  <a:cubicBezTo>
                    <a:pt x="40132" y="158356"/>
                    <a:pt x="61087" y="167125"/>
                    <a:pt x="83439" y="167125"/>
                  </a:cubicBezTo>
                  <a:cubicBezTo>
                    <a:pt x="96012" y="167125"/>
                    <a:pt x="108204" y="164202"/>
                    <a:pt x="119380" y="158864"/>
                  </a:cubicBezTo>
                  <a:lnTo>
                    <a:pt x="149987" y="189493"/>
                  </a:lnTo>
                  <a:cubicBezTo>
                    <a:pt x="155194" y="194704"/>
                    <a:pt x="162179" y="197627"/>
                    <a:pt x="169545" y="197627"/>
                  </a:cubicBezTo>
                  <a:cubicBezTo>
                    <a:pt x="176911" y="197627"/>
                    <a:pt x="183896" y="194704"/>
                    <a:pt x="189357" y="189239"/>
                  </a:cubicBezTo>
                  <a:cubicBezTo>
                    <a:pt x="200152" y="178437"/>
                    <a:pt x="200152" y="160898"/>
                    <a:pt x="189357" y="150095"/>
                  </a:cubicBezTo>
                  <a:close/>
                  <a:moveTo>
                    <a:pt x="40767" y="126075"/>
                  </a:moveTo>
                  <a:cubicBezTo>
                    <a:pt x="17272" y="102563"/>
                    <a:pt x="17272" y="64435"/>
                    <a:pt x="40767" y="40923"/>
                  </a:cubicBezTo>
                  <a:cubicBezTo>
                    <a:pt x="52070" y="29612"/>
                    <a:pt x="67183" y="23385"/>
                    <a:pt x="83185" y="23385"/>
                  </a:cubicBezTo>
                  <a:cubicBezTo>
                    <a:pt x="99187" y="23385"/>
                    <a:pt x="114427" y="29612"/>
                    <a:pt x="125730" y="41051"/>
                  </a:cubicBezTo>
                  <a:cubicBezTo>
                    <a:pt x="145669" y="61004"/>
                    <a:pt x="149225" y="91633"/>
                    <a:pt x="134112" y="115526"/>
                  </a:cubicBezTo>
                  <a:cubicBezTo>
                    <a:pt x="131826" y="119212"/>
                    <a:pt x="129159" y="122643"/>
                    <a:pt x="125730" y="126075"/>
                  </a:cubicBezTo>
                  <a:cubicBezTo>
                    <a:pt x="122428" y="129379"/>
                    <a:pt x="118872" y="132302"/>
                    <a:pt x="115062" y="134590"/>
                  </a:cubicBezTo>
                  <a:cubicBezTo>
                    <a:pt x="105537" y="140563"/>
                    <a:pt x="94488" y="143740"/>
                    <a:pt x="83185" y="143740"/>
                  </a:cubicBezTo>
                  <a:cubicBezTo>
                    <a:pt x="67183" y="143740"/>
                    <a:pt x="52070" y="137513"/>
                    <a:pt x="40640" y="126075"/>
                  </a:cubicBezTo>
                  <a:close/>
                  <a:moveTo>
                    <a:pt x="172339" y="172972"/>
                  </a:moveTo>
                  <a:cubicBezTo>
                    <a:pt x="171196" y="174115"/>
                    <a:pt x="169926" y="174243"/>
                    <a:pt x="169291" y="174243"/>
                  </a:cubicBezTo>
                  <a:cubicBezTo>
                    <a:pt x="168656" y="174243"/>
                    <a:pt x="167386" y="174115"/>
                    <a:pt x="166243" y="172972"/>
                  </a:cubicBezTo>
                  <a:lnTo>
                    <a:pt x="139065" y="145774"/>
                  </a:lnTo>
                  <a:cubicBezTo>
                    <a:pt x="140208" y="144757"/>
                    <a:pt x="141224" y="143740"/>
                    <a:pt x="142367" y="142724"/>
                  </a:cubicBezTo>
                  <a:cubicBezTo>
                    <a:pt x="143383" y="141707"/>
                    <a:pt x="144399" y="140563"/>
                    <a:pt x="145415" y="139547"/>
                  </a:cubicBezTo>
                  <a:lnTo>
                    <a:pt x="172593" y="166744"/>
                  </a:lnTo>
                  <a:cubicBezTo>
                    <a:pt x="174244" y="168396"/>
                    <a:pt x="174244" y="171192"/>
                    <a:pt x="172339" y="1730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6"/>
          <p:cNvGrpSpPr/>
          <p:nvPr/>
        </p:nvGrpSpPr>
        <p:grpSpPr>
          <a:xfrm>
            <a:off x="7068916" y="3912876"/>
            <a:ext cx="509622" cy="472013"/>
            <a:chOff x="7339330" y="4127993"/>
            <a:chExt cx="627633" cy="581316"/>
          </a:xfrm>
          <a:solidFill>
            <a:srgbClr val="0F70B7"/>
          </a:solidFill>
        </p:grpSpPr>
        <p:sp>
          <p:nvSpPr>
            <p:cNvPr id="267" name="Google Shape;267;p26"/>
            <p:cNvSpPr/>
            <p:nvPr/>
          </p:nvSpPr>
          <p:spPr>
            <a:xfrm>
              <a:off x="7493634" y="4275419"/>
              <a:ext cx="232153" cy="232958"/>
            </a:xfrm>
            <a:custGeom>
              <a:avLst/>
              <a:gdLst/>
              <a:ahLst/>
              <a:cxnLst/>
              <a:rect l="l" t="t" r="r" b="b"/>
              <a:pathLst>
                <a:path w="232153" h="232958" extrusionOk="0">
                  <a:moveTo>
                    <a:pt x="121031" y="23004"/>
                  </a:moveTo>
                  <a:cubicBezTo>
                    <a:pt x="159512" y="23004"/>
                    <a:pt x="194564" y="44736"/>
                    <a:pt x="210312" y="78415"/>
                  </a:cubicBezTo>
                  <a:cubicBezTo>
                    <a:pt x="212979" y="84135"/>
                    <a:pt x="219837" y="86676"/>
                    <a:pt x="225552" y="83880"/>
                  </a:cubicBezTo>
                  <a:cubicBezTo>
                    <a:pt x="231267" y="81211"/>
                    <a:pt x="233807" y="74348"/>
                    <a:pt x="231013" y="68629"/>
                  </a:cubicBezTo>
                  <a:cubicBezTo>
                    <a:pt x="211455" y="26943"/>
                    <a:pt x="168275" y="0"/>
                    <a:pt x="120904" y="0"/>
                  </a:cubicBezTo>
                  <a:cubicBezTo>
                    <a:pt x="54229" y="0"/>
                    <a:pt x="0" y="52489"/>
                    <a:pt x="0" y="116924"/>
                  </a:cubicBezTo>
                  <a:cubicBezTo>
                    <a:pt x="0" y="175767"/>
                    <a:pt x="45466" y="225714"/>
                    <a:pt x="105791" y="232959"/>
                  </a:cubicBezTo>
                  <a:cubicBezTo>
                    <a:pt x="106299" y="232959"/>
                    <a:pt x="106680" y="232959"/>
                    <a:pt x="107188" y="232959"/>
                  </a:cubicBezTo>
                  <a:cubicBezTo>
                    <a:pt x="112903" y="232959"/>
                    <a:pt x="117856" y="228637"/>
                    <a:pt x="118618" y="222791"/>
                  </a:cubicBezTo>
                  <a:cubicBezTo>
                    <a:pt x="119380" y="216437"/>
                    <a:pt x="114935" y="210718"/>
                    <a:pt x="108585" y="209955"/>
                  </a:cubicBezTo>
                  <a:cubicBezTo>
                    <a:pt x="59817" y="203982"/>
                    <a:pt x="23114" y="163948"/>
                    <a:pt x="23114" y="116797"/>
                  </a:cubicBezTo>
                  <a:cubicBezTo>
                    <a:pt x="23114" y="64944"/>
                    <a:pt x="67056" y="22876"/>
                    <a:pt x="121031" y="228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7339330" y="4127993"/>
              <a:ext cx="548385" cy="529208"/>
            </a:xfrm>
            <a:custGeom>
              <a:avLst/>
              <a:gdLst/>
              <a:ahLst/>
              <a:cxnLst/>
              <a:rect l="l" t="t" r="r" b="b"/>
              <a:pathLst>
                <a:path w="548385" h="529208" extrusionOk="0">
                  <a:moveTo>
                    <a:pt x="270383" y="506078"/>
                  </a:moveTo>
                  <a:lnTo>
                    <a:pt x="242188" y="506078"/>
                  </a:lnTo>
                  <a:cubicBezTo>
                    <a:pt x="232663" y="506078"/>
                    <a:pt x="224789" y="498707"/>
                    <a:pt x="224789" y="489811"/>
                  </a:cubicBezTo>
                  <a:lnTo>
                    <a:pt x="224789" y="447489"/>
                  </a:lnTo>
                  <a:cubicBezTo>
                    <a:pt x="224789" y="447489"/>
                    <a:pt x="224789" y="447108"/>
                    <a:pt x="224789" y="446981"/>
                  </a:cubicBezTo>
                  <a:cubicBezTo>
                    <a:pt x="224789" y="446600"/>
                    <a:pt x="224789" y="446091"/>
                    <a:pt x="224789" y="445710"/>
                  </a:cubicBezTo>
                  <a:cubicBezTo>
                    <a:pt x="224789" y="445329"/>
                    <a:pt x="224789" y="444947"/>
                    <a:pt x="224536" y="444693"/>
                  </a:cubicBezTo>
                  <a:cubicBezTo>
                    <a:pt x="224536" y="444312"/>
                    <a:pt x="224282" y="443931"/>
                    <a:pt x="224155" y="443676"/>
                  </a:cubicBezTo>
                  <a:cubicBezTo>
                    <a:pt x="224027" y="443295"/>
                    <a:pt x="223901" y="443041"/>
                    <a:pt x="223774" y="442660"/>
                  </a:cubicBezTo>
                  <a:cubicBezTo>
                    <a:pt x="223647" y="442278"/>
                    <a:pt x="223393" y="442024"/>
                    <a:pt x="223265" y="441643"/>
                  </a:cubicBezTo>
                  <a:cubicBezTo>
                    <a:pt x="223138" y="441389"/>
                    <a:pt x="222885" y="441007"/>
                    <a:pt x="222631" y="440753"/>
                  </a:cubicBezTo>
                  <a:cubicBezTo>
                    <a:pt x="222376" y="440499"/>
                    <a:pt x="222123" y="440118"/>
                    <a:pt x="221869" y="439864"/>
                  </a:cubicBezTo>
                  <a:cubicBezTo>
                    <a:pt x="221614" y="439609"/>
                    <a:pt x="221361" y="439355"/>
                    <a:pt x="221107" y="439101"/>
                  </a:cubicBezTo>
                  <a:cubicBezTo>
                    <a:pt x="220852" y="438847"/>
                    <a:pt x="220472" y="438593"/>
                    <a:pt x="220218" y="438339"/>
                  </a:cubicBezTo>
                  <a:cubicBezTo>
                    <a:pt x="219963" y="438084"/>
                    <a:pt x="219583" y="437957"/>
                    <a:pt x="219328" y="437703"/>
                  </a:cubicBezTo>
                  <a:cubicBezTo>
                    <a:pt x="219075" y="437449"/>
                    <a:pt x="218694" y="437322"/>
                    <a:pt x="218313" y="437195"/>
                  </a:cubicBezTo>
                  <a:cubicBezTo>
                    <a:pt x="217932" y="437068"/>
                    <a:pt x="217551" y="436813"/>
                    <a:pt x="217170" y="436686"/>
                  </a:cubicBezTo>
                  <a:cubicBezTo>
                    <a:pt x="217043" y="436686"/>
                    <a:pt x="216788" y="436559"/>
                    <a:pt x="216662" y="436432"/>
                  </a:cubicBezTo>
                  <a:cubicBezTo>
                    <a:pt x="207772" y="433763"/>
                    <a:pt x="198755" y="430078"/>
                    <a:pt x="189738" y="425630"/>
                  </a:cubicBezTo>
                  <a:cubicBezTo>
                    <a:pt x="189738" y="425630"/>
                    <a:pt x="189611" y="425630"/>
                    <a:pt x="189484" y="425630"/>
                  </a:cubicBezTo>
                  <a:cubicBezTo>
                    <a:pt x="189102" y="425502"/>
                    <a:pt x="188722" y="425248"/>
                    <a:pt x="188213" y="425121"/>
                  </a:cubicBezTo>
                  <a:cubicBezTo>
                    <a:pt x="187960" y="425121"/>
                    <a:pt x="187578" y="424867"/>
                    <a:pt x="187325" y="424867"/>
                  </a:cubicBezTo>
                  <a:cubicBezTo>
                    <a:pt x="186944" y="424867"/>
                    <a:pt x="186563" y="424740"/>
                    <a:pt x="186055" y="424613"/>
                  </a:cubicBezTo>
                  <a:cubicBezTo>
                    <a:pt x="185674" y="424613"/>
                    <a:pt x="185420" y="424613"/>
                    <a:pt x="185038" y="424613"/>
                  </a:cubicBezTo>
                  <a:cubicBezTo>
                    <a:pt x="184658" y="424613"/>
                    <a:pt x="184276" y="424613"/>
                    <a:pt x="183769" y="424613"/>
                  </a:cubicBezTo>
                  <a:cubicBezTo>
                    <a:pt x="183388" y="424613"/>
                    <a:pt x="183134" y="424613"/>
                    <a:pt x="182752" y="424613"/>
                  </a:cubicBezTo>
                  <a:cubicBezTo>
                    <a:pt x="182372" y="424613"/>
                    <a:pt x="181990" y="424740"/>
                    <a:pt x="181483" y="424867"/>
                  </a:cubicBezTo>
                  <a:cubicBezTo>
                    <a:pt x="181228" y="424867"/>
                    <a:pt x="180848" y="424994"/>
                    <a:pt x="180594" y="425121"/>
                  </a:cubicBezTo>
                  <a:cubicBezTo>
                    <a:pt x="180213" y="425248"/>
                    <a:pt x="179832" y="425502"/>
                    <a:pt x="179451" y="425630"/>
                  </a:cubicBezTo>
                  <a:cubicBezTo>
                    <a:pt x="179197" y="425757"/>
                    <a:pt x="178815" y="425884"/>
                    <a:pt x="178562" y="426138"/>
                  </a:cubicBezTo>
                  <a:cubicBezTo>
                    <a:pt x="178308" y="426265"/>
                    <a:pt x="177926" y="426519"/>
                    <a:pt x="177673" y="426773"/>
                  </a:cubicBezTo>
                  <a:cubicBezTo>
                    <a:pt x="177292" y="427028"/>
                    <a:pt x="177038" y="427282"/>
                    <a:pt x="176657" y="427536"/>
                  </a:cubicBezTo>
                  <a:cubicBezTo>
                    <a:pt x="176657" y="427536"/>
                    <a:pt x="176530" y="427536"/>
                    <a:pt x="176402" y="427663"/>
                  </a:cubicBezTo>
                  <a:lnTo>
                    <a:pt x="145288" y="457656"/>
                  </a:lnTo>
                  <a:cubicBezTo>
                    <a:pt x="138430" y="464265"/>
                    <a:pt x="127253" y="464265"/>
                    <a:pt x="120396" y="457656"/>
                  </a:cubicBezTo>
                  <a:lnTo>
                    <a:pt x="73787" y="412793"/>
                  </a:lnTo>
                  <a:cubicBezTo>
                    <a:pt x="70612" y="409743"/>
                    <a:pt x="68834" y="405676"/>
                    <a:pt x="68834" y="401355"/>
                  </a:cubicBezTo>
                  <a:cubicBezTo>
                    <a:pt x="68834" y="397034"/>
                    <a:pt x="70612" y="392967"/>
                    <a:pt x="73787" y="389917"/>
                  </a:cubicBezTo>
                  <a:lnTo>
                    <a:pt x="105028" y="359796"/>
                  </a:lnTo>
                  <a:cubicBezTo>
                    <a:pt x="105028" y="359796"/>
                    <a:pt x="105283" y="359415"/>
                    <a:pt x="105410" y="359288"/>
                  </a:cubicBezTo>
                  <a:cubicBezTo>
                    <a:pt x="105663" y="359033"/>
                    <a:pt x="105918" y="358652"/>
                    <a:pt x="106172" y="358398"/>
                  </a:cubicBezTo>
                  <a:cubicBezTo>
                    <a:pt x="106426" y="358144"/>
                    <a:pt x="106552" y="357763"/>
                    <a:pt x="106807" y="357508"/>
                  </a:cubicBezTo>
                  <a:cubicBezTo>
                    <a:pt x="107061" y="357127"/>
                    <a:pt x="107188" y="356873"/>
                    <a:pt x="107314" y="356492"/>
                  </a:cubicBezTo>
                  <a:cubicBezTo>
                    <a:pt x="107442" y="356110"/>
                    <a:pt x="107569" y="355856"/>
                    <a:pt x="107696" y="355475"/>
                  </a:cubicBezTo>
                  <a:cubicBezTo>
                    <a:pt x="107696" y="355094"/>
                    <a:pt x="107950" y="354839"/>
                    <a:pt x="108076" y="354458"/>
                  </a:cubicBezTo>
                  <a:cubicBezTo>
                    <a:pt x="108076" y="354077"/>
                    <a:pt x="108203" y="353696"/>
                    <a:pt x="108331" y="353441"/>
                  </a:cubicBezTo>
                  <a:cubicBezTo>
                    <a:pt x="108331" y="353060"/>
                    <a:pt x="108331" y="352679"/>
                    <a:pt x="108458" y="352298"/>
                  </a:cubicBezTo>
                  <a:cubicBezTo>
                    <a:pt x="108458" y="351916"/>
                    <a:pt x="108458" y="351535"/>
                    <a:pt x="108458" y="351281"/>
                  </a:cubicBezTo>
                  <a:cubicBezTo>
                    <a:pt x="108458" y="350900"/>
                    <a:pt x="108458" y="350518"/>
                    <a:pt x="108458" y="350137"/>
                  </a:cubicBezTo>
                  <a:cubicBezTo>
                    <a:pt x="108458" y="349756"/>
                    <a:pt x="108458" y="349375"/>
                    <a:pt x="108203" y="348993"/>
                  </a:cubicBezTo>
                  <a:cubicBezTo>
                    <a:pt x="108203" y="348612"/>
                    <a:pt x="108076" y="348358"/>
                    <a:pt x="107950" y="347977"/>
                  </a:cubicBezTo>
                  <a:cubicBezTo>
                    <a:pt x="107823" y="347595"/>
                    <a:pt x="107696" y="347214"/>
                    <a:pt x="107442" y="346833"/>
                  </a:cubicBezTo>
                  <a:cubicBezTo>
                    <a:pt x="107442" y="346579"/>
                    <a:pt x="107314" y="346451"/>
                    <a:pt x="107188" y="346197"/>
                  </a:cubicBezTo>
                  <a:cubicBezTo>
                    <a:pt x="102743" y="337809"/>
                    <a:pt x="99060" y="329167"/>
                    <a:pt x="96138" y="320398"/>
                  </a:cubicBezTo>
                  <a:cubicBezTo>
                    <a:pt x="96138" y="320271"/>
                    <a:pt x="96138" y="320144"/>
                    <a:pt x="96012" y="320016"/>
                  </a:cubicBezTo>
                  <a:cubicBezTo>
                    <a:pt x="95885" y="319635"/>
                    <a:pt x="95631" y="319254"/>
                    <a:pt x="95503" y="318873"/>
                  </a:cubicBezTo>
                  <a:cubicBezTo>
                    <a:pt x="95376" y="318618"/>
                    <a:pt x="95123" y="318237"/>
                    <a:pt x="94996" y="317983"/>
                  </a:cubicBezTo>
                  <a:cubicBezTo>
                    <a:pt x="94742" y="317602"/>
                    <a:pt x="94614" y="317348"/>
                    <a:pt x="94361" y="317093"/>
                  </a:cubicBezTo>
                  <a:cubicBezTo>
                    <a:pt x="94107" y="316839"/>
                    <a:pt x="93852" y="316458"/>
                    <a:pt x="93599" y="316204"/>
                  </a:cubicBezTo>
                  <a:cubicBezTo>
                    <a:pt x="93345" y="315949"/>
                    <a:pt x="93090" y="315695"/>
                    <a:pt x="92837" y="315441"/>
                  </a:cubicBezTo>
                  <a:cubicBezTo>
                    <a:pt x="92583" y="315187"/>
                    <a:pt x="92328" y="314933"/>
                    <a:pt x="91948" y="314678"/>
                  </a:cubicBezTo>
                  <a:cubicBezTo>
                    <a:pt x="91694" y="314424"/>
                    <a:pt x="91313" y="314297"/>
                    <a:pt x="90932" y="314043"/>
                  </a:cubicBezTo>
                  <a:cubicBezTo>
                    <a:pt x="90677" y="313916"/>
                    <a:pt x="90297" y="313662"/>
                    <a:pt x="90043" y="313535"/>
                  </a:cubicBezTo>
                  <a:cubicBezTo>
                    <a:pt x="89662" y="313408"/>
                    <a:pt x="89281" y="313280"/>
                    <a:pt x="88900" y="313153"/>
                  </a:cubicBezTo>
                  <a:cubicBezTo>
                    <a:pt x="88519" y="313153"/>
                    <a:pt x="88264" y="312899"/>
                    <a:pt x="87884" y="312772"/>
                  </a:cubicBezTo>
                  <a:cubicBezTo>
                    <a:pt x="87502" y="312772"/>
                    <a:pt x="87122" y="312645"/>
                    <a:pt x="86740" y="312518"/>
                  </a:cubicBezTo>
                  <a:cubicBezTo>
                    <a:pt x="86360" y="312518"/>
                    <a:pt x="85978" y="312518"/>
                    <a:pt x="85598" y="312518"/>
                  </a:cubicBezTo>
                  <a:cubicBezTo>
                    <a:pt x="85471" y="312518"/>
                    <a:pt x="85344" y="312518"/>
                    <a:pt x="85089" y="312518"/>
                  </a:cubicBezTo>
                  <a:lnTo>
                    <a:pt x="41021" y="312518"/>
                  </a:lnTo>
                  <a:cubicBezTo>
                    <a:pt x="31496" y="312518"/>
                    <a:pt x="23622" y="305147"/>
                    <a:pt x="23622" y="296250"/>
                  </a:cubicBezTo>
                  <a:lnTo>
                    <a:pt x="23622" y="232705"/>
                  </a:lnTo>
                  <a:cubicBezTo>
                    <a:pt x="23622" y="223681"/>
                    <a:pt x="31369" y="216310"/>
                    <a:pt x="41021" y="216310"/>
                  </a:cubicBezTo>
                  <a:lnTo>
                    <a:pt x="85089" y="216310"/>
                  </a:lnTo>
                  <a:cubicBezTo>
                    <a:pt x="85089" y="216310"/>
                    <a:pt x="85089" y="216310"/>
                    <a:pt x="85089" y="216310"/>
                  </a:cubicBezTo>
                  <a:cubicBezTo>
                    <a:pt x="85089" y="216310"/>
                    <a:pt x="85089" y="216310"/>
                    <a:pt x="85089" y="216310"/>
                  </a:cubicBezTo>
                  <a:cubicBezTo>
                    <a:pt x="86106" y="216310"/>
                    <a:pt x="87122" y="216056"/>
                    <a:pt x="88138" y="215801"/>
                  </a:cubicBezTo>
                  <a:cubicBezTo>
                    <a:pt x="88392" y="215801"/>
                    <a:pt x="88646" y="215674"/>
                    <a:pt x="88773" y="215547"/>
                  </a:cubicBezTo>
                  <a:cubicBezTo>
                    <a:pt x="89788" y="215166"/>
                    <a:pt x="90677" y="214785"/>
                    <a:pt x="91567" y="214149"/>
                  </a:cubicBezTo>
                  <a:cubicBezTo>
                    <a:pt x="91567" y="214149"/>
                    <a:pt x="91821" y="214022"/>
                    <a:pt x="91948" y="213895"/>
                  </a:cubicBezTo>
                  <a:cubicBezTo>
                    <a:pt x="92710" y="213260"/>
                    <a:pt x="93345" y="212624"/>
                    <a:pt x="93980" y="211862"/>
                  </a:cubicBezTo>
                  <a:cubicBezTo>
                    <a:pt x="93980" y="211734"/>
                    <a:pt x="94234" y="211607"/>
                    <a:pt x="94361" y="211353"/>
                  </a:cubicBezTo>
                  <a:cubicBezTo>
                    <a:pt x="94996" y="210463"/>
                    <a:pt x="95503" y="209574"/>
                    <a:pt x="95885" y="208557"/>
                  </a:cubicBezTo>
                  <a:cubicBezTo>
                    <a:pt x="95885" y="208557"/>
                    <a:pt x="95885" y="208430"/>
                    <a:pt x="96012" y="208303"/>
                  </a:cubicBezTo>
                  <a:cubicBezTo>
                    <a:pt x="98806" y="199661"/>
                    <a:pt x="102615" y="191019"/>
                    <a:pt x="107061" y="182630"/>
                  </a:cubicBezTo>
                  <a:cubicBezTo>
                    <a:pt x="107061" y="182376"/>
                    <a:pt x="107188" y="182249"/>
                    <a:pt x="107314" y="181995"/>
                  </a:cubicBezTo>
                  <a:cubicBezTo>
                    <a:pt x="107442" y="181614"/>
                    <a:pt x="107696" y="181232"/>
                    <a:pt x="107823" y="180851"/>
                  </a:cubicBezTo>
                  <a:cubicBezTo>
                    <a:pt x="107823" y="180470"/>
                    <a:pt x="108076" y="180216"/>
                    <a:pt x="108076" y="179834"/>
                  </a:cubicBezTo>
                  <a:cubicBezTo>
                    <a:pt x="108076" y="179453"/>
                    <a:pt x="108203" y="179072"/>
                    <a:pt x="108331" y="178691"/>
                  </a:cubicBezTo>
                  <a:cubicBezTo>
                    <a:pt x="108331" y="178309"/>
                    <a:pt x="108331" y="177928"/>
                    <a:pt x="108331" y="177547"/>
                  </a:cubicBezTo>
                  <a:cubicBezTo>
                    <a:pt x="108331" y="177166"/>
                    <a:pt x="108331" y="176784"/>
                    <a:pt x="108331" y="176530"/>
                  </a:cubicBezTo>
                  <a:cubicBezTo>
                    <a:pt x="108331" y="176149"/>
                    <a:pt x="108331" y="175768"/>
                    <a:pt x="108203" y="175386"/>
                  </a:cubicBezTo>
                  <a:cubicBezTo>
                    <a:pt x="108203" y="175005"/>
                    <a:pt x="108076" y="174624"/>
                    <a:pt x="107950" y="174370"/>
                  </a:cubicBezTo>
                  <a:cubicBezTo>
                    <a:pt x="107950" y="173988"/>
                    <a:pt x="107696" y="173734"/>
                    <a:pt x="107569" y="173353"/>
                  </a:cubicBezTo>
                  <a:cubicBezTo>
                    <a:pt x="107442" y="172972"/>
                    <a:pt x="107314" y="172717"/>
                    <a:pt x="107188" y="172336"/>
                  </a:cubicBezTo>
                  <a:cubicBezTo>
                    <a:pt x="107061" y="171955"/>
                    <a:pt x="106807" y="171701"/>
                    <a:pt x="106680" y="171319"/>
                  </a:cubicBezTo>
                  <a:cubicBezTo>
                    <a:pt x="106552" y="171065"/>
                    <a:pt x="106299" y="170684"/>
                    <a:pt x="106045" y="170430"/>
                  </a:cubicBezTo>
                  <a:cubicBezTo>
                    <a:pt x="105790" y="170048"/>
                    <a:pt x="105537" y="169794"/>
                    <a:pt x="105283" y="169540"/>
                  </a:cubicBezTo>
                  <a:cubicBezTo>
                    <a:pt x="105156" y="169413"/>
                    <a:pt x="105028" y="169159"/>
                    <a:pt x="104901" y="169032"/>
                  </a:cubicBezTo>
                  <a:lnTo>
                    <a:pt x="73660" y="138911"/>
                  </a:lnTo>
                  <a:cubicBezTo>
                    <a:pt x="70485" y="135861"/>
                    <a:pt x="68707" y="131794"/>
                    <a:pt x="68707" y="127473"/>
                  </a:cubicBezTo>
                  <a:cubicBezTo>
                    <a:pt x="68707" y="123152"/>
                    <a:pt x="70485" y="119085"/>
                    <a:pt x="73660" y="116035"/>
                  </a:cubicBezTo>
                  <a:lnTo>
                    <a:pt x="120269" y="71171"/>
                  </a:lnTo>
                  <a:cubicBezTo>
                    <a:pt x="127126" y="64563"/>
                    <a:pt x="138302" y="64563"/>
                    <a:pt x="145161" y="71171"/>
                  </a:cubicBezTo>
                  <a:lnTo>
                    <a:pt x="176276" y="101165"/>
                  </a:lnTo>
                  <a:cubicBezTo>
                    <a:pt x="176276" y="101165"/>
                    <a:pt x="177546" y="102181"/>
                    <a:pt x="178181" y="102690"/>
                  </a:cubicBezTo>
                  <a:cubicBezTo>
                    <a:pt x="178181" y="102690"/>
                    <a:pt x="178435" y="102690"/>
                    <a:pt x="178435" y="102817"/>
                  </a:cubicBezTo>
                  <a:cubicBezTo>
                    <a:pt x="179197" y="103198"/>
                    <a:pt x="179959" y="103579"/>
                    <a:pt x="180721" y="103834"/>
                  </a:cubicBezTo>
                  <a:cubicBezTo>
                    <a:pt x="180975" y="103834"/>
                    <a:pt x="181228" y="103961"/>
                    <a:pt x="181483" y="104088"/>
                  </a:cubicBezTo>
                  <a:cubicBezTo>
                    <a:pt x="182245" y="104342"/>
                    <a:pt x="183134" y="104342"/>
                    <a:pt x="183896" y="104469"/>
                  </a:cubicBezTo>
                  <a:cubicBezTo>
                    <a:pt x="183896" y="104469"/>
                    <a:pt x="184150" y="104469"/>
                    <a:pt x="184276" y="104469"/>
                  </a:cubicBezTo>
                  <a:cubicBezTo>
                    <a:pt x="184276" y="104469"/>
                    <a:pt x="184276" y="104469"/>
                    <a:pt x="184276" y="104469"/>
                  </a:cubicBezTo>
                  <a:cubicBezTo>
                    <a:pt x="185038" y="104469"/>
                    <a:pt x="185927" y="104469"/>
                    <a:pt x="186689" y="104215"/>
                  </a:cubicBezTo>
                  <a:cubicBezTo>
                    <a:pt x="186817" y="104215"/>
                    <a:pt x="187071" y="104215"/>
                    <a:pt x="187198" y="104088"/>
                  </a:cubicBezTo>
                  <a:cubicBezTo>
                    <a:pt x="187833" y="103961"/>
                    <a:pt x="188468" y="103707"/>
                    <a:pt x="188976" y="103452"/>
                  </a:cubicBezTo>
                  <a:cubicBezTo>
                    <a:pt x="188976" y="103452"/>
                    <a:pt x="189102" y="103452"/>
                    <a:pt x="189230" y="103452"/>
                  </a:cubicBezTo>
                  <a:cubicBezTo>
                    <a:pt x="198247" y="99004"/>
                    <a:pt x="207390" y="95319"/>
                    <a:pt x="216153" y="92650"/>
                  </a:cubicBezTo>
                  <a:cubicBezTo>
                    <a:pt x="216281" y="92650"/>
                    <a:pt x="216535" y="92523"/>
                    <a:pt x="216662" y="92396"/>
                  </a:cubicBezTo>
                  <a:cubicBezTo>
                    <a:pt x="217043" y="92268"/>
                    <a:pt x="217424" y="92141"/>
                    <a:pt x="217805" y="91887"/>
                  </a:cubicBezTo>
                  <a:cubicBezTo>
                    <a:pt x="218186" y="91760"/>
                    <a:pt x="218439" y="91506"/>
                    <a:pt x="218821" y="91379"/>
                  </a:cubicBezTo>
                  <a:cubicBezTo>
                    <a:pt x="219075" y="91125"/>
                    <a:pt x="219456" y="90998"/>
                    <a:pt x="219710" y="90743"/>
                  </a:cubicBezTo>
                  <a:cubicBezTo>
                    <a:pt x="219963" y="90489"/>
                    <a:pt x="220345" y="90235"/>
                    <a:pt x="220599" y="89981"/>
                  </a:cubicBezTo>
                  <a:cubicBezTo>
                    <a:pt x="220852" y="89727"/>
                    <a:pt x="221107" y="89472"/>
                    <a:pt x="221361" y="89218"/>
                  </a:cubicBezTo>
                  <a:cubicBezTo>
                    <a:pt x="221614" y="88964"/>
                    <a:pt x="221869" y="88710"/>
                    <a:pt x="222123" y="88329"/>
                  </a:cubicBezTo>
                  <a:cubicBezTo>
                    <a:pt x="222376" y="88074"/>
                    <a:pt x="222503" y="87693"/>
                    <a:pt x="222758" y="87439"/>
                  </a:cubicBezTo>
                  <a:cubicBezTo>
                    <a:pt x="222885" y="87185"/>
                    <a:pt x="223138" y="86804"/>
                    <a:pt x="223265" y="86422"/>
                  </a:cubicBezTo>
                  <a:cubicBezTo>
                    <a:pt x="223393" y="86041"/>
                    <a:pt x="223520" y="85787"/>
                    <a:pt x="223647" y="85406"/>
                  </a:cubicBezTo>
                  <a:cubicBezTo>
                    <a:pt x="223774" y="85024"/>
                    <a:pt x="223901" y="84643"/>
                    <a:pt x="224027" y="84389"/>
                  </a:cubicBezTo>
                  <a:cubicBezTo>
                    <a:pt x="224027" y="84007"/>
                    <a:pt x="224155" y="83753"/>
                    <a:pt x="224282" y="83372"/>
                  </a:cubicBezTo>
                  <a:cubicBezTo>
                    <a:pt x="224282" y="82991"/>
                    <a:pt x="224282" y="82609"/>
                    <a:pt x="224282" y="82101"/>
                  </a:cubicBezTo>
                  <a:cubicBezTo>
                    <a:pt x="224282" y="81974"/>
                    <a:pt x="224282" y="81720"/>
                    <a:pt x="224282" y="81593"/>
                  </a:cubicBezTo>
                  <a:lnTo>
                    <a:pt x="224282" y="39144"/>
                  </a:lnTo>
                  <a:cubicBezTo>
                    <a:pt x="224282" y="30121"/>
                    <a:pt x="232028" y="22877"/>
                    <a:pt x="241681" y="22877"/>
                  </a:cubicBezTo>
                  <a:lnTo>
                    <a:pt x="307467" y="22877"/>
                  </a:lnTo>
                  <a:cubicBezTo>
                    <a:pt x="316992" y="22877"/>
                    <a:pt x="324865" y="30248"/>
                    <a:pt x="324865" y="39144"/>
                  </a:cubicBezTo>
                  <a:lnTo>
                    <a:pt x="324865" y="81338"/>
                  </a:lnTo>
                  <a:cubicBezTo>
                    <a:pt x="324865" y="81338"/>
                    <a:pt x="324865" y="81720"/>
                    <a:pt x="324865" y="81847"/>
                  </a:cubicBezTo>
                  <a:cubicBezTo>
                    <a:pt x="324865" y="82228"/>
                    <a:pt x="324865" y="82736"/>
                    <a:pt x="324865" y="83118"/>
                  </a:cubicBezTo>
                  <a:cubicBezTo>
                    <a:pt x="324865" y="83499"/>
                    <a:pt x="324865" y="83753"/>
                    <a:pt x="325120" y="84135"/>
                  </a:cubicBezTo>
                  <a:cubicBezTo>
                    <a:pt x="325120" y="84516"/>
                    <a:pt x="325374" y="84897"/>
                    <a:pt x="325501" y="85278"/>
                  </a:cubicBezTo>
                  <a:cubicBezTo>
                    <a:pt x="325501" y="85660"/>
                    <a:pt x="325755" y="85914"/>
                    <a:pt x="325882" y="86295"/>
                  </a:cubicBezTo>
                  <a:cubicBezTo>
                    <a:pt x="326009" y="86676"/>
                    <a:pt x="326263" y="86931"/>
                    <a:pt x="326389" y="87312"/>
                  </a:cubicBezTo>
                  <a:cubicBezTo>
                    <a:pt x="326517" y="87566"/>
                    <a:pt x="326771" y="87947"/>
                    <a:pt x="327025" y="88202"/>
                  </a:cubicBezTo>
                  <a:cubicBezTo>
                    <a:pt x="327278" y="88456"/>
                    <a:pt x="327533" y="88837"/>
                    <a:pt x="327787" y="89091"/>
                  </a:cubicBezTo>
                  <a:cubicBezTo>
                    <a:pt x="328040" y="89345"/>
                    <a:pt x="328295" y="89600"/>
                    <a:pt x="328549" y="89854"/>
                  </a:cubicBezTo>
                  <a:cubicBezTo>
                    <a:pt x="328802" y="90108"/>
                    <a:pt x="329057" y="90362"/>
                    <a:pt x="329438" y="90616"/>
                  </a:cubicBezTo>
                  <a:cubicBezTo>
                    <a:pt x="329692" y="90870"/>
                    <a:pt x="330073" y="90998"/>
                    <a:pt x="330326" y="91252"/>
                  </a:cubicBezTo>
                  <a:cubicBezTo>
                    <a:pt x="330581" y="91379"/>
                    <a:pt x="330962" y="91633"/>
                    <a:pt x="331215" y="91760"/>
                  </a:cubicBezTo>
                  <a:cubicBezTo>
                    <a:pt x="331597" y="91887"/>
                    <a:pt x="331977" y="92141"/>
                    <a:pt x="332359" y="92268"/>
                  </a:cubicBezTo>
                  <a:cubicBezTo>
                    <a:pt x="332486" y="92268"/>
                    <a:pt x="332613" y="92396"/>
                    <a:pt x="332867" y="92523"/>
                  </a:cubicBezTo>
                  <a:cubicBezTo>
                    <a:pt x="342392" y="95446"/>
                    <a:pt x="351536" y="99131"/>
                    <a:pt x="360045" y="103325"/>
                  </a:cubicBezTo>
                  <a:cubicBezTo>
                    <a:pt x="360045" y="103325"/>
                    <a:pt x="360172" y="103325"/>
                    <a:pt x="360299" y="103325"/>
                  </a:cubicBezTo>
                  <a:cubicBezTo>
                    <a:pt x="360934" y="103579"/>
                    <a:pt x="361569" y="103834"/>
                    <a:pt x="362203" y="103961"/>
                  </a:cubicBezTo>
                  <a:cubicBezTo>
                    <a:pt x="362331" y="103961"/>
                    <a:pt x="362458" y="103961"/>
                    <a:pt x="362585" y="104088"/>
                  </a:cubicBezTo>
                  <a:cubicBezTo>
                    <a:pt x="363347" y="104215"/>
                    <a:pt x="364236" y="104342"/>
                    <a:pt x="364998" y="104342"/>
                  </a:cubicBezTo>
                  <a:cubicBezTo>
                    <a:pt x="364998" y="104342"/>
                    <a:pt x="364998" y="104342"/>
                    <a:pt x="364998" y="104342"/>
                  </a:cubicBezTo>
                  <a:cubicBezTo>
                    <a:pt x="364998" y="104342"/>
                    <a:pt x="365125" y="104342"/>
                    <a:pt x="365251" y="104342"/>
                  </a:cubicBezTo>
                  <a:cubicBezTo>
                    <a:pt x="366140" y="104342"/>
                    <a:pt x="366902" y="104215"/>
                    <a:pt x="367792" y="103961"/>
                  </a:cubicBezTo>
                  <a:cubicBezTo>
                    <a:pt x="368046" y="103961"/>
                    <a:pt x="368300" y="103961"/>
                    <a:pt x="368426" y="103834"/>
                  </a:cubicBezTo>
                  <a:cubicBezTo>
                    <a:pt x="369188" y="103579"/>
                    <a:pt x="369951" y="103198"/>
                    <a:pt x="370713" y="102817"/>
                  </a:cubicBezTo>
                  <a:cubicBezTo>
                    <a:pt x="370713" y="102817"/>
                    <a:pt x="370967" y="102817"/>
                    <a:pt x="370967" y="102690"/>
                  </a:cubicBezTo>
                  <a:cubicBezTo>
                    <a:pt x="371601" y="102309"/>
                    <a:pt x="372363" y="101800"/>
                    <a:pt x="372872" y="101165"/>
                  </a:cubicBezTo>
                  <a:lnTo>
                    <a:pt x="403860" y="71298"/>
                  </a:lnTo>
                  <a:cubicBezTo>
                    <a:pt x="410718" y="64690"/>
                    <a:pt x="421894" y="64690"/>
                    <a:pt x="428751" y="71298"/>
                  </a:cubicBezTo>
                  <a:lnTo>
                    <a:pt x="475361" y="116162"/>
                  </a:lnTo>
                  <a:cubicBezTo>
                    <a:pt x="478536" y="119212"/>
                    <a:pt x="480313" y="123279"/>
                    <a:pt x="480313" y="127600"/>
                  </a:cubicBezTo>
                  <a:cubicBezTo>
                    <a:pt x="480313" y="131921"/>
                    <a:pt x="478536" y="135988"/>
                    <a:pt x="475361" y="139038"/>
                  </a:cubicBezTo>
                  <a:lnTo>
                    <a:pt x="444500" y="168778"/>
                  </a:lnTo>
                  <a:cubicBezTo>
                    <a:pt x="444500" y="168778"/>
                    <a:pt x="444246" y="169159"/>
                    <a:pt x="444119" y="169286"/>
                  </a:cubicBezTo>
                  <a:cubicBezTo>
                    <a:pt x="443864" y="169540"/>
                    <a:pt x="443611" y="169921"/>
                    <a:pt x="443357" y="170176"/>
                  </a:cubicBezTo>
                  <a:cubicBezTo>
                    <a:pt x="443102" y="170430"/>
                    <a:pt x="442976" y="170811"/>
                    <a:pt x="442722" y="171065"/>
                  </a:cubicBezTo>
                  <a:cubicBezTo>
                    <a:pt x="442468" y="171447"/>
                    <a:pt x="442340" y="171701"/>
                    <a:pt x="442213" y="172082"/>
                  </a:cubicBezTo>
                  <a:cubicBezTo>
                    <a:pt x="442087" y="172463"/>
                    <a:pt x="441960" y="172717"/>
                    <a:pt x="441833" y="173099"/>
                  </a:cubicBezTo>
                  <a:cubicBezTo>
                    <a:pt x="441833" y="173480"/>
                    <a:pt x="441578" y="173734"/>
                    <a:pt x="441451" y="174115"/>
                  </a:cubicBezTo>
                  <a:cubicBezTo>
                    <a:pt x="441451" y="174497"/>
                    <a:pt x="441325" y="174878"/>
                    <a:pt x="441198" y="175132"/>
                  </a:cubicBezTo>
                  <a:cubicBezTo>
                    <a:pt x="441198" y="175513"/>
                    <a:pt x="441198" y="175895"/>
                    <a:pt x="441071" y="176276"/>
                  </a:cubicBezTo>
                  <a:cubicBezTo>
                    <a:pt x="441071" y="176657"/>
                    <a:pt x="441071" y="177038"/>
                    <a:pt x="441071" y="177293"/>
                  </a:cubicBezTo>
                  <a:cubicBezTo>
                    <a:pt x="441071" y="177674"/>
                    <a:pt x="441071" y="178055"/>
                    <a:pt x="441071" y="178436"/>
                  </a:cubicBezTo>
                  <a:cubicBezTo>
                    <a:pt x="441071" y="178818"/>
                    <a:pt x="441071" y="179199"/>
                    <a:pt x="441325" y="179580"/>
                  </a:cubicBezTo>
                  <a:cubicBezTo>
                    <a:pt x="441325" y="179962"/>
                    <a:pt x="441451" y="180343"/>
                    <a:pt x="441578" y="180597"/>
                  </a:cubicBezTo>
                  <a:cubicBezTo>
                    <a:pt x="441706" y="180978"/>
                    <a:pt x="441833" y="181360"/>
                    <a:pt x="442087" y="181741"/>
                  </a:cubicBezTo>
                  <a:cubicBezTo>
                    <a:pt x="442087" y="181995"/>
                    <a:pt x="442213" y="182122"/>
                    <a:pt x="442340" y="182376"/>
                  </a:cubicBezTo>
                  <a:cubicBezTo>
                    <a:pt x="446786" y="190637"/>
                    <a:pt x="450469" y="199407"/>
                    <a:pt x="453517" y="208430"/>
                  </a:cubicBezTo>
                  <a:cubicBezTo>
                    <a:pt x="453517" y="208430"/>
                    <a:pt x="453517" y="208557"/>
                    <a:pt x="453644" y="208684"/>
                  </a:cubicBezTo>
                  <a:cubicBezTo>
                    <a:pt x="454025" y="209701"/>
                    <a:pt x="454533" y="210718"/>
                    <a:pt x="455168" y="211480"/>
                  </a:cubicBezTo>
                  <a:cubicBezTo>
                    <a:pt x="455168" y="211607"/>
                    <a:pt x="455422" y="211734"/>
                    <a:pt x="455549" y="211989"/>
                  </a:cubicBezTo>
                  <a:cubicBezTo>
                    <a:pt x="456184" y="212751"/>
                    <a:pt x="456819" y="213387"/>
                    <a:pt x="457581" y="214022"/>
                  </a:cubicBezTo>
                  <a:cubicBezTo>
                    <a:pt x="457581" y="214022"/>
                    <a:pt x="457835" y="214149"/>
                    <a:pt x="457835" y="214276"/>
                  </a:cubicBezTo>
                  <a:cubicBezTo>
                    <a:pt x="458724" y="214912"/>
                    <a:pt x="459613" y="215293"/>
                    <a:pt x="460628" y="215674"/>
                  </a:cubicBezTo>
                  <a:cubicBezTo>
                    <a:pt x="460883" y="215674"/>
                    <a:pt x="461137" y="215801"/>
                    <a:pt x="461263" y="215929"/>
                  </a:cubicBezTo>
                  <a:cubicBezTo>
                    <a:pt x="462280" y="216183"/>
                    <a:pt x="463296" y="216437"/>
                    <a:pt x="464312" y="216437"/>
                  </a:cubicBezTo>
                  <a:cubicBezTo>
                    <a:pt x="464312" y="216437"/>
                    <a:pt x="464312" y="216437"/>
                    <a:pt x="464312" y="216437"/>
                  </a:cubicBezTo>
                  <a:cubicBezTo>
                    <a:pt x="464312" y="216437"/>
                    <a:pt x="464312" y="216437"/>
                    <a:pt x="464312" y="216437"/>
                  </a:cubicBezTo>
                  <a:lnTo>
                    <a:pt x="507873" y="216437"/>
                  </a:lnTo>
                  <a:cubicBezTo>
                    <a:pt x="517398" y="216437"/>
                    <a:pt x="525272" y="223808"/>
                    <a:pt x="525272" y="232832"/>
                  </a:cubicBezTo>
                  <a:cubicBezTo>
                    <a:pt x="525272" y="239186"/>
                    <a:pt x="530479" y="244397"/>
                    <a:pt x="536829" y="244397"/>
                  </a:cubicBezTo>
                  <a:cubicBezTo>
                    <a:pt x="543179" y="244397"/>
                    <a:pt x="548386" y="239186"/>
                    <a:pt x="548386" y="232832"/>
                  </a:cubicBezTo>
                  <a:cubicBezTo>
                    <a:pt x="548386" y="211099"/>
                    <a:pt x="530225" y="193433"/>
                    <a:pt x="508000" y="193433"/>
                  </a:cubicBezTo>
                  <a:lnTo>
                    <a:pt x="472313" y="193433"/>
                  </a:lnTo>
                  <a:cubicBezTo>
                    <a:pt x="470535" y="188731"/>
                    <a:pt x="468502" y="184028"/>
                    <a:pt x="466344" y="179580"/>
                  </a:cubicBezTo>
                  <a:lnTo>
                    <a:pt x="491109" y="155687"/>
                  </a:lnTo>
                  <a:cubicBezTo>
                    <a:pt x="498856" y="148189"/>
                    <a:pt x="503047" y="138276"/>
                    <a:pt x="503047" y="127727"/>
                  </a:cubicBezTo>
                  <a:cubicBezTo>
                    <a:pt x="503047" y="117178"/>
                    <a:pt x="498856" y="107265"/>
                    <a:pt x="491109" y="99767"/>
                  </a:cubicBezTo>
                  <a:lnTo>
                    <a:pt x="444500" y="54903"/>
                  </a:lnTo>
                  <a:cubicBezTo>
                    <a:pt x="428878" y="39780"/>
                    <a:pt x="403351" y="39780"/>
                    <a:pt x="387731" y="54903"/>
                  </a:cubicBezTo>
                  <a:lnTo>
                    <a:pt x="362331" y="79305"/>
                  </a:lnTo>
                  <a:cubicBezTo>
                    <a:pt x="357505" y="77144"/>
                    <a:pt x="352425" y="75111"/>
                    <a:pt x="347345" y="73332"/>
                  </a:cubicBezTo>
                  <a:lnTo>
                    <a:pt x="347345" y="39271"/>
                  </a:lnTo>
                  <a:cubicBezTo>
                    <a:pt x="347345" y="17539"/>
                    <a:pt x="329184" y="0"/>
                    <a:pt x="306959" y="0"/>
                  </a:cubicBezTo>
                  <a:lnTo>
                    <a:pt x="241173" y="0"/>
                  </a:lnTo>
                  <a:cubicBezTo>
                    <a:pt x="218948" y="0"/>
                    <a:pt x="200787" y="17666"/>
                    <a:pt x="200787" y="39271"/>
                  </a:cubicBezTo>
                  <a:lnTo>
                    <a:pt x="200787" y="73332"/>
                  </a:lnTo>
                  <a:cubicBezTo>
                    <a:pt x="195834" y="75111"/>
                    <a:pt x="190881" y="77144"/>
                    <a:pt x="185801" y="79305"/>
                  </a:cubicBezTo>
                  <a:lnTo>
                    <a:pt x="160401" y="54776"/>
                  </a:lnTo>
                  <a:cubicBezTo>
                    <a:pt x="144780" y="39652"/>
                    <a:pt x="119252" y="39652"/>
                    <a:pt x="103632" y="54776"/>
                  </a:cubicBezTo>
                  <a:lnTo>
                    <a:pt x="57023" y="99640"/>
                  </a:lnTo>
                  <a:cubicBezTo>
                    <a:pt x="49276" y="107138"/>
                    <a:pt x="45085" y="117051"/>
                    <a:pt x="45085" y="127600"/>
                  </a:cubicBezTo>
                  <a:cubicBezTo>
                    <a:pt x="45085" y="138148"/>
                    <a:pt x="49402" y="148062"/>
                    <a:pt x="57023" y="155560"/>
                  </a:cubicBezTo>
                  <a:lnTo>
                    <a:pt x="82169" y="179707"/>
                  </a:lnTo>
                  <a:cubicBezTo>
                    <a:pt x="80010" y="184156"/>
                    <a:pt x="78105" y="188731"/>
                    <a:pt x="76326" y="193306"/>
                  </a:cubicBezTo>
                  <a:lnTo>
                    <a:pt x="40386" y="193306"/>
                  </a:lnTo>
                  <a:cubicBezTo>
                    <a:pt x="18161" y="193306"/>
                    <a:pt x="0" y="210972"/>
                    <a:pt x="0" y="232705"/>
                  </a:cubicBezTo>
                  <a:lnTo>
                    <a:pt x="0" y="296250"/>
                  </a:lnTo>
                  <a:cubicBezTo>
                    <a:pt x="0" y="317983"/>
                    <a:pt x="18161" y="335649"/>
                    <a:pt x="40386" y="335649"/>
                  </a:cubicBezTo>
                  <a:lnTo>
                    <a:pt x="76326" y="335649"/>
                  </a:lnTo>
                  <a:cubicBezTo>
                    <a:pt x="78105" y="340224"/>
                    <a:pt x="80010" y="344799"/>
                    <a:pt x="82169" y="349375"/>
                  </a:cubicBezTo>
                  <a:lnTo>
                    <a:pt x="57023" y="373522"/>
                  </a:lnTo>
                  <a:cubicBezTo>
                    <a:pt x="49276" y="381020"/>
                    <a:pt x="45085" y="390933"/>
                    <a:pt x="45085" y="401482"/>
                  </a:cubicBezTo>
                  <a:cubicBezTo>
                    <a:pt x="45085" y="412031"/>
                    <a:pt x="49402" y="421944"/>
                    <a:pt x="57023" y="429442"/>
                  </a:cubicBezTo>
                  <a:lnTo>
                    <a:pt x="103632" y="474305"/>
                  </a:lnTo>
                  <a:cubicBezTo>
                    <a:pt x="111506" y="481804"/>
                    <a:pt x="121793" y="485617"/>
                    <a:pt x="132080" y="485617"/>
                  </a:cubicBezTo>
                  <a:cubicBezTo>
                    <a:pt x="142367" y="485617"/>
                    <a:pt x="152653" y="481804"/>
                    <a:pt x="160527" y="474305"/>
                  </a:cubicBezTo>
                  <a:lnTo>
                    <a:pt x="185927" y="449777"/>
                  </a:lnTo>
                  <a:cubicBezTo>
                    <a:pt x="190881" y="452064"/>
                    <a:pt x="195961" y="453971"/>
                    <a:pt x="200913" y="455750"/>
                  </a:cubicBezTo>
                  <a:lnTo>
                    <a:pt x="200913" y="489811"/>
                  </a:lnTo>
                  <a:cubicBezTo>
                    <a:pt x="200913" y="511543"/>
                    <a:pt x="219075" y="529209"/>
                    <a:pt x="241300" y="529209"/>
                  </a:cubicBezTo>
                  <a:lnTo>
                    <a:pt x="269494" y="529209"/>
                  </a:lnTo>
                  <a:cubicBezTo>
                    <a:pt x="275844" y="529209"/>
                    <a:pt x="281051" y="523998"/>
                    <a:pt x="281051" y="517644"/>
                  </a:cubicBezTo>
                  <a:cubicBezTo>
                    <a:pt x="281051" y="511289"/>
                    <a:pt x="275844" y="506078"/>
                    <a:pt x="269494" y="5060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7630159" y="4372263"/>
              <a:ext cx="336804" cy="337046"/>
            </a:xfrm>
            <a:custGeom>
              <a:avLst/>
              <a:gdLst/>
              <a:ahLst/>
              <a:cxnLst/>
              <a:rect l="l" t="t" r="r" b="b"/>
              <a:pathLst>
                <a:path w="336804" h="337046" extrusionOk="0">
                  <a:moveTo>
                    <a:pt x="168402" y="0"/>
                  </a:moveTo>
                  <a:cubicBezTo>
                    <a:pt x="75565" y="0"/>
                    <a:pt x="0" y="75619"/>
                    <a:pt x="0" y="168523"/>
                  </a:cubicBezTo>
                  <a:cubicBezTo>
                    <a:pt x="0" y="261427"/>
                    <a:pt x="75565" y="337047"/>
                    <a:pt x="168402" y="337047"/>
                  </a:cubicBezTo>
                  <a:cubicBezTo>
                    <a:pt x="261239" y="337047"/>
                    <a:pt x="336804" y="261427"/>
                    <a:pt x="336804" y="168523"/>
                  </a:cubicBezTo>
                  <a:cubicBezTo>
                    <a:pt x="336804" y="75619"/>
                    <a:pt x="261239" y="0"/>
                    <a:pt x="168402" y="0"/>
                  </a:cubicBezTo>
                  <a:close/>
                  <a:moveTo>
                    <a:pt x="179959" y="313535"/>
                  </a:moveTo>
                  <a:lnTo>
                    <a:pt x="179959" y="290531"/>
                  </a:lnTo>
                  <a:cubicBezTo>
                    <a:pt x="179959" y="284177"/>
                    <a:pt x="174752" y="278966"/>
                    <a:pt x="168402" y="278966"/>
                  </a:cubicBezTo>
                  <a:cubicBezTo>
                    <a:pt x="162052" y="278966"/>
                    <a:pt x="156845" y="284177"/>
                    <a:pt x="156845" y="290531"/>
                  </a:cubicBezTo>
                  <a:lnTo>
                    <a:pt x="156845" y="313535"/>
                  </a:lnTo>
                  <a:cubicBezTo>
                    <a:pt x="85852" y="307943"/>
                    <a:pt x="29083" y="251133"/>
                    <a:pt x="23495" y="180089"/>
                  </a:cubicBezTo>
                  <a:lnTo>
                    <a:pt x="46482" y="180089"/>
                  </a:lnTo>
                  <a:cubicBezTo>
                    <a:pt x="52832" y="180089"/>
                    <a:pt x="58039" y="174878"/>
                    <a:pt x="58039" y="168523"/>
                  </a:cubicBezTo>
                  <a:cubicBezTo>
                    <a:pt x="58039" y="162169"/>
                    <a:pt x="52832" y="156958"/>
                    <a:pt x="46482" y="156958"/>
                  </a:cubicBezTo>
                  <a:lnTo>
                    <a:pt x="23495" y="156958"/>
                  </a:lnTo>
                  <a:cubicBezTo>
                    <a:pt x="29337" y="82101"/>
                    <a:pt x="92075" y="23004"/>
                    <a:pt x="168402" y="23004"/>
                  </a:cubicBezTo>
                  <a:cubicBezTo>
                    <a:pt x="244729" y="23004"/>
                    <a:pt x="307340" y="82101"/>
                    <a:pt x="313309" y="156958"/>
                  </a:cubicBezTo>
                  <a:lnTo>
                    <a:pt x="290322" y="156958"/>
                  </a:lnTo>
                  <a:cubicBezTo>
                    <a:pt x="283972" y="156958"/>
                    <a:pt x="278765" y="162169"/>
                    <a:pt x="278765" y="168523"/>
                  </a:cubicBezTo>
                  <a:cubicBezTo>
                    <a:pt x="278765" y="174878"/>
                    <a:pt x="283972" y="180089"/>
                    <a:pt x="290322" y="180089"/>
                  </a:cubicBezTo>
                  <a:lnTo>
                    <a:pt x="313309" y="180089"/>
                  </a:lnTo>
                  <a:cubicBezTo>
                    <a:pt x="307722" y="251133"/>
                    <a:pt x="250952" y="307943"/>
                    <a:pt x="179959" y="313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7786878" y="4427420"/>
              <a:ext cx="90308" cy="181486"/>
            </a:xfrm>
            <a:custGeom>
              <a:avLst/>
              <a:gdLst/>
              <a:ahLst/>
              <a:cxnLst/>
              <a:rect l="l" t="t" r="r" b="b"/>
              <a:pathLst>
                <a:path w="90308" h="181486" extrusionOk="0">
                  <a:moveTo>
                    <a:pt x="23114" y="108028"/>
                  </a:moveTo>
                  <a:lnTo>
                    <a:pt x="23114" y="11565"/>
                  </a:lnTo>
                  <a:cubicBezTo>
                    <a:pt x="23114" y="5211"/>
                    <a:pt x="17907" y="0"/>
                    <a:pt x="11557" y="0"/>
                  </a:cubicBezTo>
                  <a:cubicBezTo>
                    <a:pt x="5207" y="0"/>
                    <a:pt x="0" y="5211"/>
                    <a:pt x="0" y="11565"/>
                  </a:cubicBezTo>
                  <a:lnTo>
                    <a:pt x="0" y="113366"/>
                  </a:lnTo>
                  <a:cubicBezTo>
                    <a:pt x="0" y="116797"/>
                    <a:pt x="1524" y="119974"/>
                    <a:pt x="4064" y="122135"/>
                  </a:cubicBezTo>
                  <a:lnTo>
                    <a:pt x="71501" y="178818"/>
                  </a:lnTo>
                  <a:cubicBezTo>
                    <a:pt x="73660" y="180597"/>
                    <a:pt x="76327" y="181487"/>
                    <a:pt x="78867" y="181487"/>
                  </a:cubicBezTo>
                  <a:cubicBezTo>
                    <a:pt x="82169" y="181487"/>
                    <a:pt x="85344" y="180089"/>
                    <a:pt x="87630" y="177420"/>
                  </a:cubicBezTo>
                  <a:cubicBezTo>
                    <a:pt x="91694" y="172590"/>
                    <a:pt x="91059" y="165346"/>
                    <a:pt x="86233" y="161152"/>
                  </a:cubicBezTo>
                  <a:lnTo>
                    <a:pt x="22860" y="1079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26"/>
          <p:cNvGrpSpPr/>
          <p:nvPr/>
        </p:nvGrpSpPr>
        <p:grpSpPr>
          <a:xfrm>
            <a:off x="5272037" y="3935476"/>
            <a:ext cx="500278" cy="426504"/>
            <a:chOff x="5126354" y="4155826"/>
            <a:chExt cx="616125" cy="525268"/>
          </a:xfrm>
          <a:solidFill>
            <a:srgbClr val="0F70B7"/>
          </a:solidFill>
        </p:grpSpPr>
        <p:sp>
          <p:nvSpPr>
            <p:cNvPr id="272" name="Google Shape;272;p26"/>
            <p:cNvSpPr/>
            <p:nvPr/>
          </p:nvSpPr>
          <p:spPr>
            <a:xfrm>
              <a:off x="5126482" y="4657710"/>
              <a:ext cx="568833" cy="23384"/>
            </a:xfrm>
            <a:custGeom>
              <a:avLst/>
              <a:gdLst/>
              <a:ahLst/>
              <a:cxnLst/>
              <a:rect l="l" t="t" r="r" b="b"/>
              <a:pathLst>
                <a:path w="568833" h="23384" extrusionOk="0">
                  <a:moveTo>
                    <a:pt x="557149" y="23385"/>
                  </a:moveTo>
                  <a:lnTo>
                    <a:pt x="11684" y="23385"/>
                  </a:lnTo>
                  <a:cubicBezTo>
                    <a:pt x="5207" y="23385"/>
                    <a:pt x="0" y="18174"/>
                    <a:pt x="0" y="11693"/>
                  </a:cubicBezTo>
                  <a:cubicBezTo>
                    <a:pt x="0" y="5211"/>
                    <a:pt x="5207" y="0"/>
                    <a:pt x="11684" y="0"/>
                  </a:cubicBezTo>
                  <a:lnTo>
                    <a:pt x="557149" y="0"/>
                  </a:lnTo>
                  <a:cubicBezTo>
                    <a:pt x="563626" y="0"/>
                    <a:pt x="568833" y="5211"/>
                    <a:pt x="568833" y="11693"/>
                  </a:cubicBezTo>
                  <a:cubicBezTo>
                    <a:pt x="568833" y="18174"/>
                    <a:pt x="563626" y="23385"/>
                    <a:pt x="557149" y="233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5126354" y="4428056"/>
              <a:ext cx="175767" cy="211861"/>
            </a:xfrm>
            <a:custGeom>
              <a:avLst/>
              <a:gdLst/>
              <a:ahLst/>
              <a:cxnLst/>
              <a:rect l="l" t="t" r="r" b="b"/>
              <a:pathLst>
                <a:path w="175767" h="211861" extrusionOk="0">
                  <a:moveTo>
                    <a:pt x="157861" y="211862"/>
                  </a:moveTo>
                  <a:lnTo>
                    <a:pt x="17907" y="211862"/>
                  </a:lnTo>
                  <a:cubicBezTo>
                    <a:pt x="8001" y="211862"/>
                    <a:pt x="0" y="203855"/>
                    <a:pt x="0" y="193942"/>
                  </a:cubicBezTo>
                  <a:lnTo>
                    <a:pt x="0" y="17920"/>
                  </a:lnTo>
                  <a:cubicBezTo>
                    <a:pt x="0" y="8007"/>
                    <a:pt x="8001" y="0"/>
                    <a:pt x="17907" y="0"/>
                  </a:cubicBezTo>
                  <a:lnTo>
                    <a:pt x="157861" y="0"/>
                  </a:lnTo>
                  <a:cubicBezTo>
                    <a:pt x="167767" y="0"/>
                    <a:pt x="175768" y="8007"/>
                    <a:pt x="175768" y="17920"/>
                  </a:cubicBezTo>
                  <a:lnTo>
                    <a:pt x="175768" y="193942"/>
                  </a:lnTo>
                  <a:cubicBezTo>
                    <a:pt x="175768" y="203855"/>
                    <a:pt x="167767" y="211862"/>
                    <a:pt x="157861" y="211862"/>
                  </a:cubicBezTo>
                  <a:close/>
                  <a:moveTo>
                    <a:pt x="23368" y="188604"/>
                  </a:moveTo>
                  <a:lnTo>
                    <a:pt x="152527" y="188604"/>
                  </a:lnTo>
                  <a:lnTo>
                    <a:pt x="152527" y="23385"/>
                  </a:lnTo>
                  <a:lnTo>
                    <a:pt x="23368" y="23385"/>
                  </a:lnTo>
                  <a:lnTo>
                    <a:pt x="23368" y="1886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5322951" y="4369848"/>
              <a:ext cx="175767" cy="270069"/>
            </a:xfrm>
            <a:custGeom>
              <a:avLst/>
              <a:gdLst/>
              <a:ahLst/>
              <a:cxnLst/>
              <a:rect l="l" t="t" r="r" b="b"/>
              <a:pathLst>
                <a:path w="175767" h="270069" extrusionOk="0">
                  <a:moveTo>
                    <a:pt x="157861" y="270069"/>
                  </a:moveTo>
                  <a:lnTo>
                    <a:pt x="17907" y="270069"/>
                  </a:lnTo>
                  <a:cubicBezTo>
                    <a:pt x="8001" y="270069"/>
                    <a:pt x="0" y="262063"/>
                    <a:pt x="0" y="252149"/>
                  </a:cubicBezTo>
                  <a:lnTo>
                    <a:pt x="0" y="17920"/>
                  </a:lnTo>
                  <a:cubicBezTo>
                    <a:pt x="0" y="8007"/>
                    <a:pt x="8001" y="0"/>
                    <a:pt x="17907" y="0"/>
                  </a:cubicBezTo>
                  <a:lnTo>
                    <a:pt x="157861" y="0"/>
                  </a:lnTo>
                  <a:cubicBezTo>
                    <a:pt x="167767" y="0"/>
                    <a:pt x="175768" y="8007"/>
                    <a:pt x="175768" y="17920"/>
                  </a:cubicBezTo>
                  <a:lnTo>
                    <a:pt x="175768" y="252149"/>
                  </a:lnTo>
                  <a:cubicBezTo>
                    <a:pt x="175768" y="262063"/>
                    <a:pt x="167767" y="270069"/>
                    <a:pt x="157861" y="270069"/>
                  </a:cubicBezTo>
                  <a:close/>
                  <a:moveTo>
                    <a:pt x="23241" y="246812"/>
                  </a:moveTo>
                  <a:lnTo>
                    <a:pt x="152400" y="246812"/>
                  </a:lnTo>
                  <a:lnTo>
                    <a:pt x="152400" y="23385"/>
                  </a:lnTo>
                  <a:lnTo>
                    <a:pt x="23241" y="23385"/>
                  </a:lnTo>
                  <a:lnTo>
                    <a:pt x="23241" y="2468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5471239" y="4155826"/>
              <a:ext cx="271240" cy="483837"/>
            </a:xfrm>
            <a:custGeom>
              <a:avLst/>
              <a:gdLst/>
              <a:ahLst/>
              <a:cxnLst/>
              <a:rect l="l" t="t" r="r" b="b"/>
              <a:pathLst>
                <a:path w="271240" h="483837" extrusionOk="0">
                  <a:moveTo>
                    <a:pt x="268526" y="160262"/>
                  </a:moveTo>
                  <a:lnTo>
                    <a:pt x="151051" y="5973"/>
                  </a:lnTo>
                  <a:cubicBezTo>
                    <a:pt x="148257" y="2288"/>
                    <a:pt x="143939" y="0"/>
                    <a:pt x="139240" y="0"/>
                  </a:cubicBezTo>
                  <a:cubicBezTo>
                    <a:pt x="134668" y="0"/>
                    <a:pt x="130096" y="2034"/>
                    <a:pt x="127175" y="5592"/>
                  </a:cubicBezTo>
                  <a:lnTo>
                    <a:pt x="2588" y="159881"/>
                  </a:lnTo>
                  <a:cubicBezTo>
                    <a:pt x="-206" y="163312"/>
                    <a:pt x="-841" y="168142"/>
                    <a:pt x="1191" y="172209"/>
                  </a:cubicBezTo>
                  <a:cubicBezTo>
                    <a:pt x="3096" y="176276"/>
                    <a:pt x="7160" y="178818"/>
                    <a:pt x="11732" y="178818"/>
                  </a:cubicBezTo>
                  <a:lnTo>
                    <a:pt x="48562" y="178818"/>
                  </a:lnTo>
                  <a:lnTo>
                    <a:pt x="48562" y="465917"/>
                  </a:lnTo>
                  <a:cubicBezTo>
                    <a:pt x="48562" y="475831"/>
                    <a:pt x="56563" y="483837"/>
                    <a:pt x="66469" y="483837"/>
                  </a:cubicBezTo>
                  <a:lnTo>
                    <a:pt x="206423" y="483837"/>
                  </a:lnTo>
                  <a:cubicBezTo>
                    <a:pt x="216329" y="483837"/>
                    <a:pt x="224330" y="475831"/>
                    <a:pt x="224330" y="465917"/>
                  </a:cubicBezTo>
                  <a:lnTo>
                    <a:pt x="224330" y="178818"/>
                  </a:lnTo>
                  <a:lnTo>
                    <a:pt x="259636" y="178818"/>
                  </a:lnTo>
                  <a:cubicBezTo>
                    <a:pt x="264081" y="178818"/>
                    <a:pt x="268145" y="176276"/>
                    <a:pt x="270050" y="172336"/>
                  </a:cubicBezTo>
                  <a:cubicBezTo>
                    <a:pt x="271955" y="168396"/>
                    <a:pt x="271574" y="163567"/>
                    <a:pt x="268907" y="160135"/>
                  </a:cubicBezTo>
                  <a:close/>
                  <a:moveTo>
                    <a:pt x="212392" y="155687"/>
                  </a:moveTo>
                  <a:cubicBezTo>
                    <a:pt x="205915" y="155687"/>
                    <a:pt x="200708" y="160898"/>
                    <a:pt x="200708" y="167379"/>
                  </a:cubicBezTo>
                  <a:lnTo>
                    <a:pt x="200708" y="460707"/>
                  </a:lnTo>
                  <a:lnTo>
                    <a:pt x="71549" y="460707"/>
                  </a:lnTo>
                  <a:lnTo>
                    <a:pt x="71549" y="167379"/>
                  </a:lnTo>
                  <a:cubicBezTo>
                    <a:pt x="71549" y="160898"/>
                    <a:pt x="66342" y="155687"/>
                    <a:pt x="59865" y="155687"/>
                  </a:cubicBezTo>
                  <a:lnTo>
                    <a:pt x="35862" y="155687"/>
                  </a:lnTo>
                  <a:lnTo>
                    <a:pt x="138732" y="28341"/>
                  </a:lnTo>
                  <a:lnTo>
                    <a:pt x="235760" y="155687"/>
                  </a:lnTo>
                  <a:lnTo>
                    <a:pt x="212392" y="1556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6"/>
          <p:cNvGrpSpPr/>
          <p:nvPr/>
        </p:nvGrpSpPr>
        <p:grpSpPr>
          <a:xfrm>
            <a:off x="6187131" y="3909884"/>
            <a:ext cx="467445" cy="477792"/>
            <a:chOff x="6253353" y="4124307"/>
            <a:chExt cx="575690" cy="588433"/>
          </a:xfrm>
          <a:solidFill>
            <a:srgbClr val="0F70B7"/>
          </a:solidFill>
        </p:grpSpPr>
        <p:sp>
          <p:nvSpPr>
            <p:cNvPr id="277" name="Google Shape;277;p26"/>
            <p:cNvSpPr/>
            <p:nvPr/>
          </p:nvSpPr>
          <p:spPr>
            <a:xfrm>
              <a:off x="6548373" y="4124307"/>
              <a:ext cx="280670" cy="414699"/>
            </a:xfrm>
            <a:custGeom>
              <a:avLst/>
              <a:gdLst/>
              <a:ahLst/>
              <a:cxnLst/>
              <a:rect l="l" t="t" r="r" b="b"/>
              <a:pathLst>
                <a:path w="280670" h="414699" extrusionOk="0">
                  <a:moveTo>
                    <a:pt x="231902" y="414700"/>
                  </a:moveTo>
                  <a:cubicBezTo>
                    <a:pt x="229870" y="414700"/>
                    <a:pt x="227838" y="414191"/>
                    <a:pt x="225933" y="413047"/>
                  </a:cubicBezTo>
                  <a:lnTo>
                    <a:pt x="5461" y="279220"/>
                  </a:lnTo>
                  <a:cubicBezTo>
                    <a:pt x="2032" y="277187"/>
                    <a:pt x="0" y="273374"/>
                    <a:pt x="0" y="269434"/>
                  </a:cubicBezTo>
                  <a:lnTo>
                    <a:pt x="0" y="11438"/>
                  </a:lnTo>
                  <a:cubicBezTo>
                    <a:pt x="0" y="5084"/>
                    <a:pt x="5080" y="0"/>
                    <a:pt x="11430" y="0"/>
                  </a:cubicBezTo>
                  <a:cubicBezTo>
                    <a:pt x="159893" y="0"/>
                    <a:pt x="280670" y="120864"/>
                    <a:pt x="280670" y="269434"/>
                  </a:cubicBezTo>
                  <a:cubicBezTo>
                    <a:pt x="280670" y="318873"/>
                    <a:pt x="267208" y="367295"/>
                    <a:pt x="241681" y="409235"/>
                  </a:cubicBezTo>
                  <a:cubicBezTo>
                    <a:pt x="239522" y="412793"/>
                    <a:pt x="235712" y="414700"/>
                    <a:pt x="231902" y="414700"/>
                  </a:cubicBezTo>
                  <a:close/>
                  <a:moveTo>
                    <a:pt x="22860" y="262952"/>
                  </a:moveTo>
                  <a:lnTo>
                    <a:pt x="227838" y="387375"/>
                  </a:lnTo>
                  <a:cubicBezTo>
                    <a:pt x="247523" y="351408"/>
                    <a:pt x="257810" y="310866"/>
                    <a:pt x="257810" y="269434"/>
                  </a:cubicBezTo>
                  <a:cubicBezTo>
                    <a:pt x="257810" y="137259"/>
                    <a:pt x="153416" y="29104"/>
                    <a:pt x="22860" y="23131"/>
                  </a:cubicBezTo>
                  <a:lnTo>
                    <a:pt x="22860" y="2629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6253353" y="4142863"/>
              <a:ext cx="280669" cy="347849"/>
            </a:xfrm>
            <a:custGeom>
              <a:avLst/>
              <a:gdLst/>
              <a:ahLst/>
              <a:cxnLst/>
              <a:rect l="l" t="t" r="r" b="b"/>
              <a:pathLst>
                <a:path w="280669" h="347849" extrusionOk="0">
                  <a:moveTo>
                    <a:pt x="20193" y="347849"/>
                  </a:moveTo>
                  <a:cubicBezTo>
                    <a:pt x="15113" y="347849"/>
                    <a:pt x="10541" y="344545"/>
                    <a:pt x="9144" y="339334"/>
                  </a:cubicBezTo>
                  <a:cubicBezTo>
                    <a:pt x="3048" y="316712"/>
                    <a:pt x="0" y="293200"/>
                    <a:pt x="0" y="269434"/>
                  </a:cubicBezTo>
                  <a:cubicBezTo>
                    <a:pt x="0" y="120864"/>
                    <a:pt x="120777" y="0"/>
                    <a:pt x="269240" y="0"/>
                  </a:cubicBezTo>
                  <a:cubicBezTo>
                    <a:pt x="275590" y="0"/>
                    <a:pt x="280670" y="5084"/>
                    <a:pt x="280670" y="11438"/>
                  </a:cubicBezTo>
                  <a:lnTo>
                    <a:pt x="280670" y="269434"/>
                  </a:lnTo>
                  <a:cubicBezTo>
                    <a:pt x="280670" y="274645"/>
                    <a:pt x="277241" y="279093"/>
                    <a:pt x="272161" y="280491"/>
                  </a:cubicBezTo>
                  <a:lnTo>
                    <a:pt x="23114" y="347468"/>
                  </a:lnTo>
                  <a:cubicBezTo>
                    <a:pt x="22098" y="347722"/>
                    <a:pt x="21082" y="347849"/>
                    <a:pt x="20193" y="347849"/>
                  </a:cubicBezTo>
                  <a:close/>
                  <a:moveTo>
                    <a:pt x="257810" y="23131"/>
                  </a:moveTo>
                  <a:cubicBezTo>
                    <a:pt x="127254" y="29104"/>
                    <a:pt x="22860" y="137259"/>
                    <a:pt x="22860" y="269434"/>
                  </a:cubicBezTo>
                  <a:cubicBezTo>
                    <a:pt x="22860" y="287354"/>
                    <a:pt x="24765" y="305147"/>
                    <a:pt x="28575" y="322304"/>
                  </a:cubicBezTo>
                  <a:lnTo>
                    <a:pt x="257810" y="260665"/>
                  </a:lnTo>
                  <a:lnTo>
                    <a:pt x="257810" y="23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6293090" y="4431873"/>
              <a:ext cx="492485" cy="280867"/>
            </a:xfrm>
            <a:custGeom>
              <a:avLst/>
              <a:gdLst/>
              <a:ahLst/>
              <a:cxnLst/>
              <a:rect l="l" t="t" r="r" b="b"/>
              <a:pathLst>
                <a:path w="492485" h="280867" extrusionOk="0">
                  <a:moveTo>
                    <a:pt x="260491" y="280868"/>
                  </a:moveTo>
                  <a:cubicBezTo>
                    <a:pt x="138825" y="280868"/>
                    <a:pt x="31891" y="198767"/>
                    <a:pt x="395" y="81334"/>
                  </a:cubicBezTo>
                  <a:cubicBezTo>
                    <a:pt x="-1256" y="75234"/>
                    <a:pt x="2427" y="69006"/>
                    <a:pt x="8523" y="67354"/>
                  </a:cubicBezTo>
                  <a:lnTo>
                    <a:pt x="257570" y="377"/>
                  </a:lnTo>
                  <a:cubicBezTo>
                    <a:pt x="260618" y="-386"/>
                    <a:pt x="263793" y="-5"/>
                    <a:pt x="266460" y="1647"/>
                  </a:cubicBezTo>
                  <a:lnTo>
                    <a:pt x="486932" y="135475"/>
                  </a:lnTo>
                  <a:cubicBezTo>
                    <a:pt x="489472" y="137000"/>
                    <a:pt x="491377" y="139542"/>
                    <a:pt x="492139" y="142592"/>
                  </a:cubicBezTo>
                  <a:cubicBezTo>
                    <a:pt x="492901" y="145515"/>
                    <a:pt x="492393" y="148692"/>
                    <a:pt x="490742" y="151234"/>
                  </a:cubicBezTo>
                  <a:cubicBezTo>
                    <a:pt x="441339" y="232446"/>
                    <a:pt x="355360" y="280868"/>
                    <a:pt x="260491" y="280868"/>
                  </a:cubicBezTo>
                  <a:close/>
                  <a:moveTo>
                    <a:pt x="25668" y="86417"/>
                  </a:moveTo>
                  <a:cubicBezTo>
                    <a:pt x="57926" y="187964"/>
                    <a:pt x="152922" y="257991"/>
                    <a:pt x="260491" y="257991"/>
                  </a:cubicBezTo>
                  <a:cubicBezTo>
                    <a:pt x="343422" y="257991"/>
                    <a:pt x="419114" y="217449"/>
                    <a:pt x="465088" y="148947"/>
                  </a:cubicBezTo>
                  <a:lnTo>
                    <a:pt x="258713" y="23761"/>
                  </a:lnTo>
                  <a:lnTo>
                    <a:pt x="25668" y="864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6"/>
          <p:cNvGrpSpPr/>
          <p:nvPr/>
        </p:nvGrpSpPr>
        <p:grpSpPr>
          <a:xfrm>
            <a:off x="7993599" y="3875520"/>
            <a:ext cx="513462" cy="546314"/>
            <a:chOff x="8478139" y="4081986"/>
            <a:chExt cx="632363" cy="672822"/>
          </a:xfrm>
          <a:solidFill>
            <a:srgbClr val="0F70B7"/>
          </a:solidFill>
        </p:grpSpPr>
        <p:sp>
          <p:nvSpPr>
            <p:cNvPr id="281" name="Google Shape;281;p26"/>
            <p:cNvSpPr/>
            <p:nvPr/>
          </p:nvSpPr>
          <p:spPr>
            <a:xfrm>
              <a:off x="8707246" y="4428374"/>
              <a:ext cx="403256" cy="326434"/>
            </a:xfrm>
            <a:custGeom>
              <a:avLst/>
              <a:gdLst/>
              <a:ahLst/>
              <a:cxnLst/>
              <a:rect l="l" t="t" r="r" b="b"/>
              <a:pathLst>
                <a:path w="403256" h="326434" extrusionOk="0">
                  <a:moveTo>
                    <a:pt x="154686" y="326434"/>
                  </a:moveTo>
                  <a:cubicBezTo>
                    <a:pt x="151638" y="326434"/>
                    <a:pt x="148717" y="325164"/>
                    <a:pt x="146559" y="323003"/>
                  </a:cubicBezTo>
                  <a:lnTo>
                    <a:pt x="3429" y="179771"/>
                  </a:lnTo>
                  <a:cubicBezTo>
                    <a:pt x="1270" y="177610"/>
                    <a:pt x="0" y="174687"/>
                    <a:pt x="0" y="171637"/>
                  </a:cubicBezTo>
                  <a:cubicBezTo>
                    <a:pt x="0" y="168587"/>
                    <a:pt x="1270" y="165664"/>
                    <a:pt x="3429" y="163503"/>
                  </a:cubicBezTo>
                  <a:lnTo>
                    <a:pt x="69597" y="97416"/>
                  </a:lnTo>
                  <a:cubicBezTo>
                    <a:pt x="74041" y="92967"/>
                    <a:pt x="81407" y="92967"/>
                    <a:pt x="85852" y="97416"/>
                  </a:cubicBezTo>
                  <a:lnTo>
                    <a:pt x="154686" y="166299"/>
                  </a:lnTo>
                  <a:lnTo>
                    <a:pt x="317627" y="3241"/>
                  </a:lnTo>
                  <a:cubicBezTo>
                    <a:pt x="321945" y="-1080"/>
                    <a:pt x="329565" y="-1080"/>
                    <a:pt x="333884" y="3241"/>
                  </a:cubicBezTo>
                  <a:lnTo>
                    <a:pt x="399923" y="69328"/>
                  </a:lnTo>
                  <a:cubicBezTo>
                    <a:pt x="404368" y="73777"/>
                    <a:pt x="404368" y="81148"/>
                    <a:pt x="399923" y="85596"/>
                  </a:cubicBezTo>
                  <a:lnTo>
                    <a:pt x="162814" y="322876"/>
                  </a:lnTo>
                  <a:cubicBezTo>
                    <a:pt x="160655" y="325036"/>
                    <a:pt x="157735" y="326307"/>
                    <a:pt x="154686" y="326307"/>
                  </a:cubicBezTo>
                  <a:lnTo>
                    <a:pt x="154686" y="326307"/>
                  </a:lnTo>
                  <a:close/>
                  <a:moveTo>
                    <a:pt x="27813" y="171764"/>
                  </a:moveTo>
                  <a:lnTo>
                    <a:pt x="154560" y="298602"/>
                  </a:lnTo>
                  <a:lnTo>
                    <a:pt x="375539" y="77462"/>
                  </a:lnTo>
                  <a:lnTo>
                    <a:pt x="325755" y="27642"/>
                  </a:lnTo>
                  <a:lnTo>
                    <a:pt x="162814" y="190701"/>
                  </a:lnTo>
                  <a:cubicBezTo>
                    <a:pt x="158497" y="195022"/>
                    <a:pt x="150876" y="195022"/>
                    <a:pt x="146559" y="190701"/>
                  </a:cubicBezTo>
                  <a:lnTo>
                    <a:pt x="77724" y="121817"/>
                  </a:lnTo>
                  <a:lnTo>
                    <a:pt x="27813" y="1716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8478139" y="4082113"/>
              <a:ext cx="576326" cy="567463"/>
            </a:xfrm>
            <a:custGeom>
              <a:avLst/>
              <a:gdLst/>
              <a:ahLst/>
              <a:cxnLst/>
              <a:rect l="l" t="t" r="r" b="b"/>
              <a:pathLst>
                <a:path w="576326" h="567463" extrusionOk="0">
                  <a:moveTo>
                    <a:pt x="217043" y="567463"/>
                  </a:moveTo>
                  <a:cubicBezTo>
                    <a:pt x="216027" y="567463"/>
                    <a:pt x="215138" y="567336"/>
                    <a:pt x="214122" y="567082"/>
                  </a:cubicBezTo>
                  <a:cubicBezTo>
                    <a:pt x="88138" y="533657"/>
                    <a:pt x="0" y="419021"/>
                    <a:pt x="0" y="288371"/>
                  </a:cubicBezTo>
                  <a:cubicBezTo>
                    <a:pt x="0" y="129379"/>
                    <a:pt x="129286" y="0"/>
                    <a:pt x="288163" y="0"/>
                  </a:cubicBezTo>
                  <a:cubicBezTo>
                    <a:pt x="447040" y="0"/>
                    <a:pt x="576326" y="129379"/>
                    <a:pt x="576326" y="288371"/>
                  </a:cubicBezTo>
                  <a:cubicBezTo>
                    <a:pt x="576326" y="297140"/>
                    <a:pt x="575945" y="305909"/>
                    <a:pt x="575183" y="314551"/>
                  </a:cubicBezTo>
                  <a:cubicBezTo>
                    <a:pt x="574675" y="320906"/>
                    <a:pt x="568960" y="325481"/>
                    <a:pt x="562737" y="324973"/>
                  </a:cubicBezTo>
                  <a:cubicBezTo>
                    <a:pt x="556387" y="324338"/>
                    <a:pt x="551688" y="318746"/>
                    <a:pt x="552323" y="312518"/>
                  </a:cubicBezTo>
                  <a:cubicBezTo>
                    <a:pt x="553085" y="304638"/>
                    <a:pt x="553339" y="296505"/>
                    <a:pt x="553339" y="288371"/>
                  </a:cubicBezTo>
                  <a:cubicBezTo>
                    <a:pt x="553339" y="142088"/>
                    <a:pt x="434467" y="23004"/>
                    <a:pt x="288163" y="23004"/>
                  </a:cubicBezTo>
                  <a:cubicBezTo>
                    <a:pt x="141859" y="23004"/>
                    <a:pt x="22987" y="141961"/>
                    <a:pt x="22987" y="288371"/>
                  </a:cubicBezTo>
                  <a:cubicBezTo>
                    <a:pt x="22987" y="408599"/>
                    <a:pt x="104013" y="514085"/>
                    <a:pt x="219964" y="544841"/>
                  </a:cubicBezTo>
                  <a:cubicBezTo>
                    <a:pt x="226060" y="546493"/>
                    <a:pt x="229743" y="552721"/>
                    <a:pt x="228092" y="558948"/>
                  </a:cubicBezTo>
                  <a:cubicBezTo>
                    <a:pt x="226695" y="564159"/>
                    <a:pt x="222123" y="567463"/>
                    <a:pt x="217043" y="5674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8478139" y="4358918"/>
              <a:ext cx="576326" cy="23130"/>
            </a:xfrm>
            <a:custGeom>
              <a:avLst/>
              <a:gdLst/>
              <a:ahLst/>
              <a:cxnLst/>
              <a:rect l="l" t="t" r="r" b="b"/>
              <a:pathLst>
                <a:path w="576326" h="23130" extrusionOk="0">
                  <a:moveTo>
                    <a:pt x="564769" y="23131"/>
                  </a:moveTo>
                  <a:lnTo>
                    <a:pt x="11557" y="23131"/>
                  </a:lnTo>
                  <a:cubicBezTo>
                    <a:pt x="5207" y="23131"/>
                    <a:pt x="0" y="17920"/>
                    <a:pt x="0" y="11565"/>
                  </a:cubicBezTo>
                  <a:cubicBezTo>
                    <a:pt x="0" y="5211"/>
                    <a:pt x="5207" y="0"/>
                    <a:pt x="11557" y="0"/>
                  </a:cubicBezTo>
                  <a:lnTo>
                    <a:pt x="564769" y="0"/>
                  </a:lnTo>
                  <a:cubicBezTo>
                    <a:pt x="571119" y="0"/>
                    <a:pt x="576326" y="5211"/>
                    <a:pt x="576326" y="11565"/>
                  </a:cubicBezTo>
                  <a:cubicBezTo>
                    <a:pt x="576326" y="17920"/>
                    <a:pt x="571119" y="23131"/>
                    <a:pt x="564769" y="23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8611996" y="4082094"/>
              <a:ext cx="165756" cy="300081"/>
            </a:xfrm>
            <a:custGeom>
              <a:avLst/>
              <a:gdLst/>
              <a:ahLst/>
              <a:cxnLst/>
              <a:rect l="l" t="t" r="r" b="b"/>
              <a:pathLst>
                <a:path w="165756" h="300081" extrusionOk="0">
                  <a:moveTo>
                    <a:pt x="11557" y="299954"/>
                  </a:moveTo>
                  <a:cubicBezTo>
                    <a:pt x="5207" y="299954"/>
                    <a:pt x="0" y="294744"/>
                    <a:pt x="0" y="288389"/>
                  </a:cubicBezTo>
                  <a:cubicBezTo>
                    <a:pt x="0" y="75257"/>
                    <a:pt x="143129" y="4085"/>
                    <a:pt x="149225" y="1162"/>
                  </a:cubicBezTo>
                  <a:cubicBezTo>
                    <a:pt x="154940" y="-1634"/>
                    <a:pt x="161798" y="781"/>
                    <a:pt x="164592" y="6627"/>
                  </a:cubicBezTo>
                  <a:cubicBezTo>
                    <a:pt x="167386" y="12346"/>
                    <a:pt x="164973" y="19209"/>
                    <a:pt x="159259" y="22005"/>
                  </a:cubicBezTo>
                  <a:lnTo>
                    <a:pt x="159259" y="22005"/>
                  </a:lnTo>
                  <a:cubicBezTo>
                    <a:pt x="153670" y="24674"/>
                    <a:pt x="23114" y="90380"/>
                    <a:pt x="23114" y="288516"/>
                  </a:cubicBezTo>
                  <a:cubicBezTo>
                    <a:pt x="23114" y="294871"/>
                    <a:pt x="17907" y="300081"/>
                    <a:pt x="11557" y="3000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8611996" y="4358918"/>
              <a:ext cx="84555" cy="226858"/>
            </a:xfrm>
            <a:custGeom>
              <a:avLst/>
              <a:gdLst/>
              <a:ahLst/>
              <a:cxnLst/>
              <a:rect l="l" t="t" r="r" b="b"/>
              <a:pathLst>
                <a:path w="84555" h="226858" extrusionOk="0">
                  <a:moveTo>
                    <a:pt x="72898" y="226858"/>
                  </a:moveTo>
                  <a:cubicBezTo>
                    <a:pt x="69342" y="226858"/>
                    <a:pt x="65913" y="225206"/>
                    <a:pt x="63627" y="222156"/>
                  </a:cubicBezTo>
                  <a:cubicBezTo>
                    <a:pt x="21463" y="164711"/>
                    <a:pt x="0" y="93921"/>
                    <a:pt x="0" y="11565"/>
                  </a:cubicBezTo>
                  <a:cubicBezTo>
                    <a:pt x="0" y="5211"/>
                    <a:pt x="5207" y="0"/>
                    <a:pt x="11557" y="0"/>
                  </a:cubicBezTo>
                  <a:cubicBezTo>
                    <a:pt x="17907" y="0"/>
                    <a:pt x="23114" y="5211"/>
                    <a:pt x="23114" y="11565"/>
                  </a:cubicBezTo>
                  <a:cubicBezTo>
                    <a:pt x="23114" y="88837"/>
                    <a:pt x="43053" y="155052"/>
                    <a:pt x="82297" y="208430"/>
                  </a:cubicBezTo>
                  <a:cubicBezTo>
                    <a:pt x="86106" y="213514"/>
                    <a:pt x="84963" y="220758"/>
                    <a:pt x="79884" y="224571"/>
                  </a:cubicBezTo>
                  <a:cubicBezTo>
                    <a:pt x="77851" y="226096"/>
                    <a:pt x="75438" y="226858"/>
                    <a:pt x="73025" y="2268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8754723" y="4082092"/>
              <a:ext cx="165756" cy="299957"/>
            </a:xfrm>
            <a:custGeom>
              <a:avLst/>
              <a:gdLst/>
              <a:ahLst/>
              <a:cxnLst/>
              <a:rect l="l" t="t" r="r" b="b"/>
              <a:pathLst>
                <a:path w="165756" h="299957" extrusionOk="0">
                  <a:moveTo>
                    <a:pt x="154199" y="299957"/>
                  </a:moveTo>
                  <a:cubicBezTo>
                    <a:pt x="147849" y="299957"/>
                    <a:pt x="142643" y="294747"/>
                    <a:pt x="142643" y="288392"/>
                  </a:cubicBezTo>
                  <a:cubicBezTo>
                    <a:pt x="142643" y="90256"/>
                    <a:pt x="11959" y="24677"/>
                    <a:pt x="6498" y="21881"/>
                  </a:cubicBezTo>
                  <a:cubicBezTo>
                    <a:pt x="783" y="19085"/>
                    <a:pt x="-1630" y="12222"/>
                    <a:pt x="1164" y="6503"/>
                  </a:cubicBezTo>
                  <a:cubicBezTo>
                    <a:pt x="3958" y="784"/>
                    <a:pt x="10817" y="-1631"/>
                    <a:pt x="16532" y="1165"/>
                  </a:cubicBezTo>
                  <a:cubicBezTo>
                    <a:pt x="22627" y="4088"/>
                    <a:pt x="165757" y="75259"/>
                    <a:pt x="165757" y="288392"/>
                  </a:cubicBezTo>
                  <a:cubicBezTo>
                    <a:pt x="165757" y="294747"/>
                    <a:pt x="160549" y="299957"/>
                    <a:pt x="154199" y="2999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8856366" y="4358918"/>
              <a:ext cx="64240" cy="195085"/>
            </a:xfrm>
            <a:custGeom>
              <a:avLst/>
              <a:gdLst/>
              <a:ahLst/>
              <a:cxnLst/>
              <a:rect l="l" t="t" r="r" b="b"/>
              <a:pathLst>
                <a:path w="64240" h="195085" extrusionOk="0">
                  <a:moveTo>
                    <a:pt x="11536" y="194958"/>
                  </a:moveTo>
                  <a:cubicBezTo>
                    <a:pt x="9631" y="194958"/>
                    <a:pt x="7726" y="194450"/>
                    <a:pt x="5948" y="193560"/>
                  </a:cubicBezTo>
                  <a:cubicBezTo>
                    <a:pt x="360" y="190510"/>
                    <a:pt x="-1673" y="183520"/>
                    <a:pt x="1502" y="177928"/>
                  </a:cubicBezTo>
                  <a:cubicBezTo>
                    <a:pt x="27792" y="130396"/>
                    <a:pt x="41127" y="74349"/>
                    <a:pt x="41127" y="11565"/>
                  </a:cubicBezTo>
                  <a:cubicBezTo>
                    <a:pt x="41127" y="5211"/>
                    <a:pt x="46334" y="0"/>
                    <a:pt x="52684" y="0"/>
                  </a:cubicBezTo>
                  <a:cubicBezTo>
                    <a:pt x="59034" y="0"/>
                    <a:pt x="64240" y="5211"/>
                    <a:pt x="64240" y="11565"/>
                  </a:cubicBezTo>
                  <a:cubicBezTo>
                    <a:pt x="64240" y="78288"/>
                    <a:pt x="50017" y="138021"/>
                    <a:pt x="21823" y="189112"/>
                  </a:cubicBezTo>
                  <a:cubicBezTo>
                    <a:pt x="19664" y="192925"/>
                    <a:pt x="15853" y="195086"/>
                    <a:pt x="11790" y="1950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8754744" y="4081986"/>
              <a:ext cx="23114" cy="425883"/>
            </a:xfrm>
            <a:custGeom>
              <a:avLst/>
              <a:gdLst/>
              <a:ahLst/>
              <a:cxnLst/>
              <a:rect l="l" t="t" r="r" b="b"/>
              <a:pathLst>
                <a:path w="23114" h="425883" extrusionOk="0">
                  <a:moveTo>
                    <a:pt x="11557" y="425884"/>
                  </a:moveTo>
                  <a:cubicBezTo>
                    <a:pt x="5207" y="425884"/>
                    <a:pt x="0" y="420673"/>
                    <a:pt x="0" y="414318"/>
                  </a:cubicBezTo>
                  <a:lnTo>
                    <a:pt x="0" y="11565"/>
                  </a:lnTo>
                  <a:cubicBezTo>
                    <a:pt x="0" y="5211"/>
                    <a:pt x="5207" y="0"/>
                    <a:pt x="11557" y="0"/>
                  </a:cubicBezTo>
                  <a:cubicBezTo>
                    <a:pt x="17907" y="0"/>
                    <a:pt x="23114" y="5211"/>
                    <a:pt x="23114" y="11565"/>
                  </a:cubicBezTo>
                  <a:lnTo>
                    <a:pt x="23114" y="414318"/>
                  </a:lnTo>
                  <a:cubicBezTo>
                    <a:pt x="23114" y="420673"/>
                    <a:pt x="17907" y="425884"/>
                    <a:pt x="11557" y="4258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8549432" y="4173411"/>
              <a:ext cx="228426" cy="79004"/>
            </a:xfrm>
            <a:custGeom>
              <a:avLst/>
              <a:gdLst/>
              <a:ahLst/>
              <a:cxnLst/>
              <a:rect l="l" t="t" r="r" b="b"/>
              <a:pathLst>
                <a:path w="228426" h="79004" extrusionOk="0">
                  <a:moveTo>
                    <a:pt x="216870" y="78878"/>
                  </a:moveTo>
                  <a:cubicBezTo>
                    <a:pt x="62184" y="78878"/>
                    <a:pt x="5669" y="21941"/>
                    <a:pt x="3256" y="19526"/>
                  </a:cubicBezTo>
                  <a:cubicBezTo>
                    <a:pt x="-1189" y="14951"/>
                    <a:pt x="-1062" y="7706"/>
                    <a:pt x="3510" y="3258"/>
                  </a:cubicBezTo>
                  <a:cubicBezTo>
                    <a:pt x="8082" y="-1190"/>
                    <a:pt x="15321" y="-1063"/>
                    <a:pt x="19766" y="3512"/>
                  </a:cubicBezTo>
                  <a:cubicBezTo>
                    <a:pt x="20655" y="4402"/>
                    <a:pt x="73614" y="55874"/>
                    <a:pt x="216870" y="55874"/>
                  </a:cubicBezTo>
                  <a:cubicBezTo>
                    <a:pt x="223220" y="55874"/>
                    <a:pt x="228427" y="61085"/>
                    <a:pt x="228427" y="67439"/>
                  </a:cubicBezTo>
                  <a:cubicBezTo>
                    <a:pt x="228427" y="73794"/>
                    <a:pt x="223220" y="79005"/>
                    <a:pt x="216870" y="79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8754744" y="4173411"/>
              <a:ext cx="228299" cy="78877"/>
            </a:xfrm>
            <a:custGeom>
              <a:avLst/>
              <a:gdLst/>
              <a:ahLst/>
              <a:cxnLst/>
              <a:rect l="l" t="t" r="r" b="b"/>
              <a:pathLst>
                <a:path w="228299" h="78877" extrusionOk="0">
                  <a:moveTo>
                    <a:pt x="11557" y="78878"/>
                  </a:moveTo>
                  <a:cubicBezTo>
                    <a:pt x="5207" y="78878"/>
                    <a:pt x="0" y="73667"/>
                    <a:pt x="0" y="67312"/>
                  </a:cubicBezTo>
                  <a:cubicBezTo>
                    <a:pt x="0" y="60958"/>
                    <a:pt x="5207" y="55747"/>
                    <a:pt x="11557" y="55747"/>
                  </a:cubicBezTo>
                  <a:cubicBezTo>
                    <a:pt x="156591" y="55747"/>
                    <a:pt x="208026" y="4021"/>
                    <a:pt x="208535" y="3512"/>
                  </a:cubicBezTo>
                  <a:cubicBezTo>
                    <a:pt x="212979" y="-1063"/>
                    <a:pt x="220218" y="-1190"/>
                    <a:pt x="224790" y="3258"/>
                  </a:cubicBezTo>
                  <a:cubicBezTo>
                    <a:pt x="229362" y="7706"/>
                    <a:pt x="229489" y="14951"/>
                    <a:pt x="225044" y="19526"/>
                  </a:cubicBezTo>
                  <a:cubicBezTo>
                    <a:pt x="222759" y="21941"/>
                    <a:pt x="166116" y="78878"/>
                    <a:pt x="11430" y="788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8549432" y="4488679"/>
              <a:ext cx="228426" cy="78923"/>
            </a:xfrm>
            <a:custGeom>
              <a:avLst/>
              <a:gdLst/>
              <a:ahLst/>
              <a:cxnLst/>
              <a:rect l="l" t="t" r="r" b="b"/>
              <a:pathLst>
                <a:path w="228426" h="78923" extrusionOk="0">
                  <a:moveTo>
                    <a:pt x="11511" y="78797"/>
                  </a:moveTo>
                  <a:cubicBezTo>
                    <a:pt x="8590" y="78797"/>
                    <a:pt x="5669" y="77653"/>
                    <a:pt x="3510" y="75492"/>
                  </a:cubicBezTo>
                  <a:cubicBezTo>
                    <a:pt x="-1062" y="71044"/>
                    <a:pt x="-1189" y="63800"/>
                    <a:pt x="3256" y="59352"/>
                  </a:cubicBezTo>
                  <a:cubicBezTo>
                    <a:pt x="5542" y="56937"/>
                    <a:pt x="62184" y="0"/>
                    <a:pt x="216870" y="0"/>
                  </a:cubicBezTo>
                  <a:cubicBezTo>
                    <a:pt x="223220" y="0"/>
                    <a:pt x="228427" y="5211"/>
                    <a:pt x="228427" y="11565"/>
                  </a:cubicBezTo>
                  <a:cubicBezTo>
                    <a:pt x="228427" y="17920"/>
                    <a:pt x="223220" y="23131"/>
                    <a:pt x="216870" y="23131"/>
                  </a:cubicBezTo>
                  <a:cubicBezTo>
                    <a:pt x="73106" y="23131"/>
                    <a:pt x="20274" y="74984"/>
                    <a:pt x="19766" y="75492"/>
                  </a:cubicBezTo>
                  <a:cubicBezTo>
                    <a:pt x="17480" y="77780"/>
                    <a:pt x="14559" y="78924"/>
                    <a:pt x="11511" y="789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8754744" y="4488551"/>
              <a:ext cx="138816" cy="36348"/>
            </a:xfrm>
            <a:custGeom>
              <a:avLst/>
              <a:gdLst/>
              <a:ahLst/>
              <a:cxnLst/>
              <a:rect l="l" t="t" r="r" b="b"/>
              <a:pathLst>
                <a:path w="138816" h="36348" extrusionOk="0">
                  <a:moveTo>
                    <a:pt x="127254" y="36348"/>
                  </a:moveTo>
                  <a:cubicBezTo>
                    <a:pt x="126365" y="36348"/>
                    <a:pt x="125349" y="36348"/>
                    <a:pt x="124461" y="35967"/>
                  </a:cubicBezTo>
                  <a:cubicBezTo>
                    <a:pt x="91187" y="27452"/>
                    <a:pt x="53213" y="23131"/>
                    <a:pt x="11557" y="23131"/>
                  </a:cubicBezTo>
                  <a:cubicBezTo>
                    <a:pt x="5207" y="23131"/>
                    <a:pt x="0" y="17920"/>
                    <a:pt x="0" y="11565"/>
                  </a:cubicBezTo>
                  <a:cubicBezTo>
                    <a:pt x="0" y="5211"/>
                    <a:pt x="5207" y="0"/>
                    <a:pt x="11557" y="0"/>
                  </a:cubicBezTo>
                  <a:cubicBezTo>
                    <a:pt x="55118" y="0"/>
                    <a:pt x="94997" y="4575"/>
                    <a:pt x="130175" y="13599"/>
                  </a:cubicBezTo>
                  <a:cubicBezTo>
                    <a:pt x="136272" y="15124"/>
                    <a:pt x="140081" y="21478"/>
                    <a:pt x="138430" y="27579"/>
                  </a:cubicBezTo>
                  <a:cubicBezTo>
                    <a:pt x="137161" y="32790"/>
                    <a:pt x="132462" y="36221"/>
                    <a:pt x="127254" y="36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6"/>
          <p:cNvGrpSpPr/>
          <p:nvPr/>
        </p:nvGrpSpPr>
        <p:grpSpPr>
          <a:xfrm>
            <a:off x="9778411" y="3916591"/>
            <a:ext cx="470951" cy="464590"/>
            <a:chOff x="10676255" y="4132568"/>
            <a:chExt cx="580008" cy="572174"/>
          </a:xfrm>
          <a:solidFill>
            <a:srgbClr val="0F70B7"/>
          </a:solidFill>
        </p:grpSpPr>
        <p:grpSp>
          <p:nvGrpSpPr>
            <p:cNvPr id="294" name="Google Shape;294;p26"/>
            <p:cNvGrpSpPr/>
            <p:nvPr/>
          </p:nvGrpSpPr>
          <p:grpSpPr>
            <a:xfrm>
              <a:off x="10852404" y="4132568"/>
              <a:ext cx="227202" cy="568607"/>
              <a:chOff x="10852404" y="4132568"/>
              <a:chExt cx="227202" cy="568607"/>
            </a:xfrm>
            <a:grpFill/>
          </p:grpSpPr>
          <p:sp>
            <p:nvSpPr>
              <p:cNvPr id="295" name="Google Shape;295;p26"/>
              <p:cNvSpPr/>
              <p:nvPr/>
            </p:nvSpPr>
            <p:spPr>
              <a:xfrm>
                <a:off x="10903331" y="4132568"/>
                <a:ext cx="125475" cy="137767"/>
              </a:xfrm>
              <a:custGeom>
                <a:avLst/>
                <a:gdLst/>
                <a:ahLst/>
                <a:cxnLst/>
                <a:rect l="l" t="t" r="r" b="b"/>
                <a:pathLst>
                  <a:path w="125475" h="137767" extrusionOk="0">
                    <a:moveTo>
                      <a:pt x="62737" y="137767"/>
                    </a:moveTo>
                    <a:cubicBezTo>
                      <a:pt x="96138" y="137767"/>
                      <a:pt x="125475" y="102817"/>
                      <a:pt x="125475" y="62910"/>
                    </a:cubicBezTo>
                    <a:cubicBezTo>
                      <a:pt x="125475" y="26435"/>
                      <a:pt x="99060" y="0"/>
                      <a:pt x="62737" y="0"/>
                    </a:cubicBezTo>
                    <a:cubicBezTo>
                      <a:pt x="26415" y="0"/>
                      <a:pt x="0" y="26435"/>
                      <a:pt x="0" y="62910"/>
                    </a:cubicBezTo>
                    <a:cubicBezTo>
                      <a:pt x="0" y="102817"/>
                      <a:pt x="29337" y="137767"/>
                      <a:pt x="62737" y="137767"/>
                    </a:cubicBezTo>
                    <a:close/>
                    <a:moveTo>
                      <a:pt x="62737" y="23004"/>
                    </a:moveTo>
                    <a:cubicBezTo>
                      <a:pt x="82550" y="23004"/>
                      <a:pt x="102488" y="35331"/>
                      <a:pt x="102488" y="62910"/>
                    </a:cubicBezTo>
                    <a:cubicBezTo>
                      <a:pt x="102488" y="90489"/>
                      <a:pt x="83185" y="114764"/>
                      <a:pt x="62737" y="114764"/>
                    </a:cubicBezTo>
                    <a:cubicBezTo>
                      <a:pt x="42290" y="114764"/>
                      <a:pt x="22987" y="89600"/>
                      <a:pt x="22987" y="62910"/>
                    </a:cubicBezTo>
                    <a:cubicBezTo>
                      <a:pt x="22987" y="36221"/>
                      <a:pt x="42925" y="23004"/>
                      <a:pt x="62737" y="230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10852404" y="4277198"/>
                <a:ext cx="227202" cy="423977"/>
              </a:xfrm>
              <a:custGeom>
                <a:avLst/>
                <a:gdLst/>
                <a:ahLst/>
                <a:cxnLst/>
                <a:rect l="l" t="t" r="r" b="b"/>
                <a:pathLst>
                  <a:path w="227202" h="423977" extrusionOk="0">
                    <a:moveTo>
                      <a:pt x="166115" y="0"/>
                    </a:moveTo>
                    <a:lnTo>
                      <a:pt x="61214" y="0"/>
                    </a:lnTo>
                    <a:cubicBezTo>
                      <a:pt x="27432" y="0"/>
                      <a:pt x="0" y="27452"/>
                      <a:pt x="0" y="61258"/>
                    </a:cubicBezTo>
                    <a:lnTo>
                      <a:pt x="0" y="163694"/>
                    </a:lnTo>
                    <a:cubicBezTo>
                      <a:pt x="0" y="181359"/>
                      <a:pt x="12064" y="196738"/>
                      <a:pt x="28702" y="200296"/>
                    </a:cubicBezTo>
                    <a:cubicBezTo>
                      <a:pt x="31242" y="200804"/>
                      <a:pt x="33782" y="201059"/>
                      <a:pt x="36322" y="201059"/>
                    </a:cubicBezTo>
                    <a:cubicBezTo>
                      <a:pt x="41148" y="201059"/>
                      <a:pt x="45847" y="200169"/>
                      <a:pt x="50292" y="198263"/>
                    </a:cubicBezTo>
                    <a:lnTo>
                      <a:pt x="51053" y="383181"/>
                    </a:lnTo>
                    <a:cubicBezTo>
                      <a:pt x="49276" y="391188"/>
                      <a:pt x="50419" y="399449"/>
                      <a:pt x="54356" y="406693"/>
                    </a:cubicBezTo>
                    <a:cubicBezTo>
                      <a:pt x="58674" y="414445"/>
                      <a:pt x="65659" y="420037"/>
                      <a:pt x="73787" y="422325"/>
                    </a:cubicBezTo>
                    <a:cubicBezTo>
                      <a:pt x="73914" y="422325"/>
                      <a:pt x="74549" y="422579"/>
                      <a:pt x="74676" y="422579"/>
                    </a:cubicBezTo>
                    <a:cubicBezTo>
                      <a:pt x="82931" y="424867"/>
                      <a:pt x="92328" y="424104"/>
                      <a:pt x="100457" y="420292"/>
                    </a:cubicBezTo>
                    <a:cubicBezTo>
                      <a:pt x="105410" y="418004"/>
                      <a:pt x="109601" y="414699"/>
                      <a:pt x="112776" y="410760"/>
                    </a:cubicBezTo>
                    <a:cubicBezTo>
                      <a:pt x="118745" y="419021"/>
                      <a:pt x="129032" y="423977"/>
                      <a:pt x="141351" y="423977"/>
                    </a:cubicBezTo>
                    <a:cubicBezTo>
                      <a:pt x="145034" y="423977"/>
                      <a:pt x="148717" y="423469"/>
                      <a:pt x="152400" y="422452"/>
                    </a:cubicBezTo>
                    <a:cubicBezTo>
                      <a:pt x="169290" y="417623"/>
                      <a:pt x="179451" y="400211"/>
                      <a:pt x="175640" y="383308"/>
                    </a:cubicBezTo>
                    <a:lnTo>
                      <a:pt x="177546" y="198898"/>
                    </a:lnTo>
                    <a:lnTo>
                      <a:pt x="177546" y="198644"/>
                    </a:lnTo>
                    <a:cubicBezTo>
                      <a:pt x="181737" y="200296"/>
                      <a:pt x="186309" y="201186"/>
                      <a:pt x="190881" y="201186"/>
                    </a:cubicBezTo>
                    <a:cubicBezTo>
                      <a:pt x="193421" y="201186"/>
                      <a:pt x="195961" y="200932"/>
                      <a:pt x="198501" y="200423"/>
                    </a:cubicBezTo>
                    <a:cubicBezTo>
                      <a:pt x="215138" y="196865"/>
                      <a:pt x="227202" y="181487"/>
                      <a:pt x="227202" y="163821"/>
                    </a:cubicBezTo>
                    <a:lnTo>
                      <a:pt x="227202" y="61385"/>
                    </a:lnTo>
                    <a:cubicBezTo>
                      <a:pt x="227202" y="27706"/>
                      <a:pt x="199771" y="254"/>
                      <a:pt x="166115" y="127"/>
                    </a:cubicBezTo>
                    <a:close/>
                    <a:moveTo>
                      <a:pt x="204215" y="163567"/>
                    </a:moveTo>
                    <a:cubicBezTo>
                      <a:pt x="204215" y="170303"/>
                      <a:pt x="199771" y="176403"/>
                      <a:pt x="193802" y="177674"/>
                    </a:cubicBezTo>
                    <a:cubicBezTo>
                      <a:pt x="189230" y="178563"/>
                      <a:pt x="184531" y="177293"/>
                      <a:pt x="181102" y="173861"/>
                    </a:cubicBezTo>
                    <a:cubicBezTo>
                      <a:pt x="179197" y="172082"/>
                      <a:pt x="177927" y="169794"/>
                      <a:pt x="177419" y="167379"/>
                    </a:cubicBezTo>
                    <a:cubicBezTo>
                      <a:pt x="177419" y="167379"/>
                      <a:pt x="177419" y="167379"/>
                      <a:pt x="177419" y="167252"/>
                    </a:cubicBezTo>
                    <a:cubicBezTo>
                      <a:pt x="177673" y="166363"/>
                      <a:pt x="177800" y="165473"/>
                      <a:pt x="177800" y="164583"/>
                    </a:cubicBezTo>
                    <a:lnTo>
                      <a:pt x="177800" y="71680"/>
                    </a:lnTo>
                    <a:cubicBezTo>
                      <a:pt x="177800" y="65325"/>
                      <a:pt x="172593" y="60114"/>
                      <a:pt x="166243" y="60114"/>
                    </a:cubicBezTo>
                    <a:cubicBezTo>
                      <a:pt x="159893" y="60114"/>
                      <a:pt x="154686" y="65325"/>
                      <a:pt x="154686" y="71680"/>
                    </a:cubicBezTo>
                    <a:lnTo>
                      <a:pt x="154686" y="164583"/>
                    </a:lnTo>
                    <a:cubicBezTo>
                      <a:pt x="154686" y="165473"/>
                      <a:pt x="154813" y="166363"/>
                      <a:pt x="155067" y="167252"/>
                    </a:cubicBezTo>
                    <a:cubicBezTo>
                      <a:pt x="155067" y="167379"/>
                      <a:pt x="155067" y="167507"/>
                      <a:pt x="155067" y="167761"/>
                    </a:cubicBezTo>
                    <a:cubicBezTo>
                      <a:pt x="155067" y="168269"/>
                      <a:pt x="155067" y="168778"/>
                      <a:pt x="154939" y="169286"/>
                    </a:cubicBezTo>
                    <a:cubicBezTo>
                      <a:pt x="154939" y="169540"/>
                      <a:pt x="154939" y="169794"/>
                      <a:pt x="154939" y="169921"/>
                    </a:cubicBezTo>
                    <a:lnTo>
                      <a:pt x="154939" y="169921"/>
                    </a:lnTo>
                    <a:cubicBezTo>
                      <a:pt x="154939" y="169921"/>
                      <a:pt x="154939" y="170176"/>
                      <a:pt x="154939" y="170176"/>
                    </a:cubicBezTo>
                    <a:lnTo>
                      <a:pt x="154939" y="198644"/>
                    </a:lnTo>
                    <a:lnTo>
                      <a:pt x="153035" y="384452"/>
                    </a:lnTo>
                    <a:cubicBezTo>
                      <a:pt x="153035" y="385596"/>
                      <a:pt x="153162" y="386612"/>
                      <a:pt x="153415" y="387756"/>
                    </a:cubicBezTo>
                    <a:cubicBezTo>
                      <a:pt x="154939" y="393094"/>
                      <a:pt x="151764" y="398813"/>
                      <a:pt x="146558" y="400338"/>
                    </a:cubicBezTo>
                    <a:cubicBezTo>
                      <a:pt x="145034" y="400719"/>
                      <a:pt x="143383" y="400974"/>
                      <a:pt x="141732" y="400974"/>
                    </a:cubicBezTo>
                    <a:cubicBezTo>
                      <a:pt x="137540" y="400974"/>
                      <a:pt x="132969" y="399576"/>
                      <a:pt x="131445" y="396779"/>
                    </a:cubicBezTo>
                    <a:lnTo>
                      <a:pt x="125984" y="211607"/>
                    </a:lnTo>
                    <a:cubicBezTo>
                      <a:pt x="125857" y="205380"/>
                      <a:pt x="120777" y="200423"/>
                      <a:pt x="114553" y="200423"/>
                    </a:cubicBezTo>
                    <a:lnTo>
                      <a:pt x="114553" y="200423"/>
                    </a:lnTo>
                    <a:cubicBezTo>
                      <a:pt x="108331" y="200423"/>
                      <a:pt x="103251" y="205253"/>
                      <a:pt x="103124" y="211480"/>
                    </a:cubicBezTo>
                    <a:lnTo>
                      <a:pt x="96265" y="395000"/>
                    </a:lnTo>
                    <a:cubicBezTo>
                      <a:pt x="95377" y="396779"/>
                      <a:pt x="93599" y="398305"/>
                      <a:pt x="91186" y="399449"/>
                    </a:cubicBezTo>
                    <a:cubicBezTo>
                      <a:pt x="88011" y="400847"/>
                      <a:pt x="84327" y="401228"/>
                      <a:pt x="81914" y="400592"/>
                    </a:cubicBezTo>
                    <a:cubicBezTo>
                      <a:pt x="81788" y="400592"/>
                      <a:pt x="81152" y="400338"/>
                      <a:pt x="81026" y="400338"/>
                    </a:cubicBezTo>
                    <a:cubicBezTo>
                      <a:pt x="78359" y="399576"/>
                      <a:pt x="76200" y="397923"/>
                      <a:pt x="74930" y="395509"/>
                    </a:cubicBezTo>
                    <a:cubicBezTo>
                      <a:pt x="73660" y="393094"/>
                      <a:pt x="73278" y="390425"/>
                      <a:pt x="74040" y="387756"/>
                    </a:cubicBezTo>
                    <a:cubicBezTo>
                      <a:pt x="74295" y="386739"/>
                      <a:pt x="74422" y="385596"/>
                      <a:pt x="74422" y="384579"/>
                    </a:cubicBezTo>
                    <a:lnTo>
                      <a:pt x="73533" y="198898"/>
                    </a:lnTo>
                    <a:lnTo>
                      <a:pt x="73533" y="164838"/>
                    </a:lnTo>
                    <a:lnTo>
                      <a:pt x="73533" y="164838"/>
                    </a:lnTo>
                    <a:cubicBezTo>
                      <a:pt x="73533" y="164838"/>
                      <a:pt x="73533" y="164838"/>
                      <a:pt x="73533" y="164838"/>
                    </a:cubicBezTo>
                    <a:lnTo>
                      <a:pt x="73533" y="71934"/>
                    </a:lnTo>
                    <a:cubicBezTo>
                      <a:pt x="73533" y="65579"/>
                      <a:pt x="68326" y="60368"/>
                      <a:pt x="61976" y="60368"/>
                    </a:cubicBezTo>
                    <a:cubicBezTo>
                      <a:pt x="55626" y="60368"/>
                      <a:pt x="50419" y="65579"/>
                      <a:pt x="50419" y="71934"/>
                    </a:cubicBezTo>
                    <a:lnTo>
                      <a:pt x="50419" y="164838"/>
                    </a:lnTo>
                    <a:cubicBezTo>
                      <a:pt x="50419" y="164838"/>
                      <a:pt x="50419" y="164838"/>
                      <a:pt x="50419" y="164838"/>
                    </a:cubicBezTo>
                    <a:lnTo>
                      <a:pt x="50419" y="164838"/>
                    </a:lnTo>
                    <a:cubicBezTo>
                      <a:pt x="50419" y="165600"/>
                      <a:pt x="50419" y="166490"/>
                      <a:pt x="50164" y="167507"/>
                    </a:cubicBezTo>
                    <a:cubicBezTo>
                      <a:pt x="49530" y="170048"/>
                      <a:pt x="48260" y="172336"/>
                      <a:pt x="46482" y="174115"/>
                    </a:cubicBezTo>
                    <a:cubicBezTo>
                      <a:pt x="43052" y="177420"/>
                      <a:pt x="38353" y="178818"/>
                      <a:pt x="33782" y="177801"/>
                    </a:cubicBezTo>
                    <a:cubicBezTo>
                      <a:pt x="27813" y="176530"/>
                      <a:pt x="23368" y="170430"/>
                      <a:pt x="23368" y="163694"/>
                    </a:cubicBezTo>
                    <a:lnTo>
                      <a:pt x="23368" y="61258"/>
                    </a:lnTo>
                    <a:cubicBezTo>
                      <a:pt x="23368" y="40161"/>
                      <a:pt x="40513" y="23004"/>
                      <a:pt x="61595" y="23004"/>
                    </a:cubicBezTo>
                    <a:lnTo>
                      <a:pt x="166497" y="23004"/>
                    </a:lnTo>
                    <a:cubicBezTo>
                      <a:pt x="187452" y="23004"/>
                      <a:pt x="204597" y="40161"/>
                      <a:pt x="204597" y="61258"/>
                    </a:cubicBezTo>
                    <a:lnTo>
                      <a:pt x="204597" y="163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6"/>
            <p:cNvGrpSpPr/>
            <p:nvPr/>
          </p:nvGrpSpPr>
          <p:grpSpPr>
            <a:xfrm>
              <a:off x="10676255" y="4189632"/>
              <a:ext cx="189594" cy="514593"/>
              <a:chOff x="10676255" y="4189632"/>
              <a:chExt cx="189594" cy="514593"/>
            </a:xfrm>
            <a:grpFill/>
          </p:grpSpPr>
          <p:sp>
            <p:nvSpPr>
              <p:cNvPr id="298" name="Google Shape;298;p26"/>
              <p:cNvSpPr/>
              <p:nvPr/>
            </p:nvSpPr>
            <p:spPr>
              <a:xfrm>
                <a:off x="10721720" y="4189632"/>
                <a:ext cx="115316" cy="126456"/>
              </a:xfrm>
              <a:custGeom>
                <a:avLst/>
                <a:gdLst/>
                <a:ahLst/>
                <a:cxnLst/>
                <a:rect l="l" t="t" r="r" b="b"/>
                <a:pathLst>
                  <a:path w="115316" h="126456" extrusionOk="0">
                    <a:moveTo>
                      <a:pt x="57658" y="126456"/>
                    </a:moveTo>
                    <a:cubicBezTo>
                      <a:pt x="88392" y="126456"/>
                      <a:pt x="115316" y="94429"/>
                      <a:pt x="115316" y="57826"/>
                    </a:cubicBezTo>
                    <a:cubicBezTo>
                      <a:pt x="115316" y="24274"/>
                      <a:pt x="91060" y="0"/>
                      <a:pt x="57658" y="0"/>
                    </a:cubicBezTo>
                    <a:cubicBezTo>
                      <a:pt x="24257" y="0"/>
                      <a:pt x="0" y="24274"/>
                      <a:pt x="0" y="57826"/>
                    </a:cubicBezTo>
                    <a:cubicBezTo>
                      <a:pt x="0" y="94429"/>
                      <a:pt x="26924" y="126456"/>
                      <a:pt x="57658" y="126456"/>
                    </a:cubicBezTo>
                    <a:close/>
                    <a:moveTo>
                      <a:pt x="57658" y="23004"/>
                    </a:moveTo>
                    <a:cubicBezTo>
                      <a:pt x="74930" y="23004"/>
                      <a:pt x="92329" y="33806"/>
                      <a:pt x="92329" y="57826"/>
                    </a:cubicBezTo>
                    <a:cubicBezTo>
                      <a:pt x="92329" y="81847"/>
                      <a:pt x="75438" y="103452"/>
                      <a:pt x="57658" y="103452"/>
                    </a:cubicBezTo>
                    <a:cubicBezTo>
                      <a:pt x="39878" y="103452"/>
                      <a:pt x="22987" y="81338"/>
                      <a:pt x="22987" y="57826"/>
                    </a:cubicBezTo>
                    <a:cubicBezTo>
                      <a:pt x="22987" y="34315"/>
                      <a:pt x="40386" y="23004"/>
                      <a:pt x="57658" y="230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10676255" y="4319901"/>
                <a:ext cx="189594" cy="384324"/>
              </a:xfrm>
              <a:custGeom>
                <a:avLst/>
                <a:gdLst/>
                <a:ahLst/>
                <a:cxnLst/>
                <a:rect l="l" t="t" r="r" b="b"/>
                <a:pathLst>
                  <a:path w="189594" h="384324" extrusionOk="0">
                    <a:moveTo>
                      <a:pt x="188849" y="169286"/>
                    </a:moveTo>
                    <a:cubicBezTo>
                      <a:pt x="187578" y="163058"/>
                      <a:pt x="181483" y="159118"/>
                      <a:pt x="175260" y="160389"/>
                    </a:cubicBezTo>
                    <a:cubicBezTo>
                      <a:pt x="171576" y="161152"/>
                      <a:pt x="167639" y="160008"/>
                      <a:pt x="164846" y="157339"/>
                    </a:cubicBezTo>
                    <a:cubicBezTo>
                      <a:pt x="163322" y="155814"/>
                      <a:pt x="162306" y="154035"/>
                      <a:pt x="161798" y="152001"/>
                    </a:cubicBezTo>
                    <a:cubicBezTo>
                      <a:pt x="161798" y="151366"/>
                      <a:pt x="161544" y="150476"/>
                      <a:pt x="161544" y="149841"/>
                    </a:cubicBezTo>
                    <a:lnTo>
                      <a:pt x="161544" y="149841"/>
                    </a:lnTo>
                    <a:cubicBezTo>
                      <a:pt x="161544" y="149841"/>
                      <a:pt x="161544" y="66088"/>
                      <a:pt x="161544" y="66088"/>
                    </a:cubicBezTo>
                    <a:cubicBezTo>
                      <a:pt x="161544" y="59733"/>
                      <a:pt x="156463" y="54522"/>
                      <a:pt x="150113" y="54522"/>
                    </a:cubicBezTo>
                    <a:lnTo>
                      <a:pt x="150113" y="54522"/>
                    </a:lnTo>
                    <a:cubicBezTo>
                      <a:pt x="143763" y="54522"/>
                      <a:pt x="138557" y="59733"/>
                      <a:pt x="138557" y="66088"/>
                    </a:cubicBezTo>
                    <a:lnTo>
                      <a:pt x="138557" y="149841"/>
                    </a:lnTo>
                    <a:cubicBezTo>
                      <a:pt x="138557" y="149841"/>
                      <a:pt x="138557" y="149841"/>
                      <a:pt x="138557" y="149841"/>
                    </a:cubicBezTo>
                    <a:lnTo>
                      <a:pt x="138557" y="149841"/>
                    </a:lnTo>
                    <a:cubicBezTo>
                      <a:pt x="138557" y="149841"/>
                      <a:pt x="137795" y="347976"/>
                      <a:pt x="137795" y="347976"/>
                    </a:cubicBezTo>
                    <a:cubicBezTo>
                      <a:pt x="137795" y="349120"/>
                      <a:pt x="137922" y="350137"/>
                      <a:pt x="138176" y="351154"/>
                    </a:cubicBezTo>
                    <a:cubicBezTo>
                      <a:pt x="138811" y="353187"/>
                      <a:pt x="138557" y="355475"/>
                      <a:pt x="137540" y="357254"/>
                    </a:cubicBezTo>
                    <a:cubicBezTo>
                      <a:pt x="136525" y="359161"/>
                      <a:pt x="134747" y="360431"/>
                      <a:pt x="132334" y="361194"/>
                    </a:cubicBezTo>
                    <a:cubicBezTo>
                      <a:pt x="128015" y="362465"/>
                      <a:pt x="122174" y="360304"/>
                      <a:pt x="120396" y="357127"/>
                    </a:cubicBezTo>
                    <a:lnTo>
                      <a:pt x="114173" y="191908"/>
                    </a:lnTo>
                    <a:cubicBezTo>
                      <a:pt x="113919" y="185681"/>
                      <a:pt x="108838" y="180851"/>
                      <a:pt x="102743" y="180851"/>
                    </a:cubicBezTo>
                    <a:lnTo>
                      <a:pt x="102743" y="180851"/>
                    </a:lnTo>
                    <a:cubicBezTo>
                      <a:pt x="96520" y="180851"/>
                      <a:pt x="91439" y="185808"/>
                      <a:pt x="91313" y="192035"/>
                    </a:cubicBezTo>
                    <a:lnTo>
                      <a:pt x="86487" y="358652"/>
                    </a:lnTo>
                    <a:cubicBezTo>
                      <a:pt x="84836" y="361067"/>
                      <a:pt x="78867" y="362338"/>
                      <a:pt x="74422" y="361067"/>
                    </a:cubicBezTo>
                    <a:cubicBezTo>
                      <a:pt x="70231" y="359796"/>
                      <a:pt x="67690" y="355348"/>
                      <a:pt x="68961" y="351154"/>
                    </a:cubicBezTo>
                    <a:cubicBezTo>
                      <a:pt x="69214" y="350137"/>
                      <a:pt x="69469" y="348993"/>
                      <a:pt x="69342" y="347849"/>
                    </a:cubicBezTo>
                    <a:lnTo>
                      <a:pt x="67563" y="180470"/>
                    </a:lnTo>
                    <a:lnTo>
                      <a:pt x="67563" y="154416"/>
                    </a:lnTo>
                    <a:cubicBezTo>
                      <a:pt x="67563" y="154416"/>
                      <a:pt x="67563" y="153908"/>
                      <a:pt x="67563" y="153654"/>
                    </a:cubicBezTo>
                    <a:cubicBezTo>
                      <a:pt x="67563" y="153145"/>
                      <a:pt x="67563" y="152764"/>
                      <a:pt x="67437" y="152256"/>
                    </a:cubicBezTo>
                    <a:cubicBezTo>
                      <a:pt x="67437" y="152256"/>
                      <a:pt x="67437" y="152128"/>
                      <a:pt x="67437" y="152001"/>
                    </a:cubicBezTo>
                    <a:cubicBezTo>
                      <a:pt x="67563" y="151239"/>
                      <a:pt x="67690" y="150476"/>
                      <a:pt x="67690" y="149587"/>
                    </a:cubicBezTo>
                    <a:lnTo>
                      <a:pt x="67690" y="65833"/>
                    </a:lnTo>
                    <a:cubicBezTo>
                      <a:pt x="67690" y="59479"/>
                      <a:pt x="62611" y="54268"/>
                      <a:pt x="56261" y="54268"/>
                    </a:cubicBezTo>
                    <a:cubicBezTo>
                      <a:pt x="49911" y="54268"/>
                      <a:pt x="44703" y="59479"/>
                      <a:pt x="44703" y="65833"/>
                    </a:cubicBezTo>
                    <a:lnTo>
                      <a:pt x="44703" y="149587"/>
                    </a:lnTo>
                    <a:cubicBezTo>
                      <a:pt x="44703" y="150349"/>
                      <a:pt x="44703" y="151239"/>
                      <a:pt x="44958" y="152001"/>
                    </a:cubicBezTo>
                    <a:cubicBezTo>
                      <a:pt x="44450" y="153908"/>
                      <a:pt x="43434" y="155814"/>
                      <a:pt x="41910" y="157212"/>
                    </a:cubicBezTo>
                    <a:cubicBezTo>
                      <a:pt x="39115" y="160008"/>
                      <a:pt x="35178" y="161025"/>
                      <a:pt x="31496" y="160262"/>
                    </a:cubicBezTo>
                    <a:cubicBezTo>
                      <a:pt x="26670" y="159246"/>
                      <a:pt x="22987" y="154289"/>
                      <a:pt x="22987" y="148697"/>
                    </a:cubicBezTo>
                    <a:lnTo>
                      <a:pt x="22987" y="56428"/>
                    </a:lnTo>
                    <a:cubicBezTo>
                      <a:pt x="22987" y="38127"/>
                      <a:pt x="37846" y="23131"/>
                      <a:pt x="56134" y="23131"/>
                    </a:cubicBezTo>
                    <a:lnTo>
                      <a:pt x="150622" y="23131"/>
                    </a:lnTo>
                    <a:cubicBezTo>
                      <a:pt x="156972" y="23131"/>
                      <a:pt x="162178" y="17920"/>
                      <a:pt x="162178" y="11565"/>
                    </a:cubicBezTo>
                    <a:cubicBezTo>
                      <a:pt x="162178" y="5211"/>
                      <a:pt x="156972" y="0"/>
                      <a:pt x="150622" y="0"/>
                    </a:cubicBezTo>
                    <a:lnTo>
                      <a:pt x="56134" y="0"/>
                    </a:lnTo>
                    <a:cubicBezTo>
                      <a:pt x="56134" y="0"/>
                      <a:pt x="56134" y="0"/>
                      <a:pt x="56134" y="0"/>
                    </a:cubicBezTo>
                    <a:lnTo>
                      <a:pt x="56134" y="0"/>
                    </a:lnTo>
                    <a:cubicBezTo>
                      <a:pt x="25146" y="0"/>
                      <a:pt x="0" y="25291"/>
                      <a:pt x="0" y="56301"/>
                    </a:cubicBezTo>
                    <a:lnTo>
                      <a:pt x="0" y="148570"/>
                    </a:lnTo>
                    <a:cubicBezTo>
                      <a:pt x="0" y="164965"/>
                      <a:pt x="11176" y="179326"/>
                      <a:pt x="26797" y="182630"/>
                    </a:cubicBezTo>
                    <a:cubicBezTo>
                      <a:pt x="29210" y="183139"/>
                      <a:pt x="31496" y="183393"/>
                      <a:pt x="33909" y="183393"/>
                    </a:cubicBezTo>
                    <a:cubicBezTo>
                      <a:pt x="37592" y="183393"/>
                      <a:pt x="41275" y="182630"/>
                      <a:pt x="44831" y="181487"/>
                    </a:cubicBezTo>
                    <a:lnTo>
                      <a:pt x="46482" y="346324"/>
                    </a:lnTo>
                    <a:cubicBezTo>
                      <a:pt x="42926" y="362211"/>
                      <a:pt x="52451" y="378351"/>
                      <a:pt x="68326" y="382927"/>
                    </a:cubicBezTo>
                    <a:cubicBezTo>
                      <a:pt x="71627" y="383816"/>
                      <a:pt x="75057" y="384325"/>
                      <a:pt x="78486" y="384325"/>
                    </a:cubicBezTo>
                    <a:cubicBezTo>
                      <a:pt x="89153" y="384325"/>
                      <a:pt x="98551" y="380004"/>
                      <a:pt x="104267" y="373140"/>
                    </a:cubicBezTo>
                    <a:cubicBezTo>
                      <a:pt x="112395" y="382291"/>
                      <a:pt x="126238" y="386739"/>
                      <a:pt x="139319" y="382927"/>
                    </a:cubicBezTo>
                    <a:cubicBezTo>
                      <a:pt x="147320" y="380639"/>
                      <a:pt x="153924" y="375428"/>
                      <a:pt x="157988" y="368184"/>
                    </a:cubicBezTo>
                    <a:cubicBezTo>
                      <a:pt x="161671" y="361448"/>
                      <a:pt x="162813" y="353823"/>
                      <a:pt x="161163" y="346324"/>
                    </a:cubicBezTo>
                    <a:lnTo>
                      <a:pt x="161925" y="181359"/>
                    </a:lnTo>
                    <a:cubicBezTo>
                      <a:pt x="165608" y="182630"/>
                      <a:pt x="169418" y="183393"/>
                      <a:pt x="173355" y="183393"/>
                    </a:cubicBezTo>
                    <a:cubicBezTo>
                      <a:pt x="175768" y="183393"/>
                      <a:pt x="178053" y="183139"/>
                      <a:pt x="180467" y="182630"/>
                    </a:cubicBezTo>
                    <a:cubicBezTo>
                      <a:pt x="186689" y="181359"/>
                      <a:pt x="190626" y="175259"/>
                      <a:pt x="189357" y="1690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26"/>
            <p:cNvGrpSpPr/>
            <p:nvPr/>
          </p:nvGrpSpPr>
          <p:grpSpPr>
            <a:xfrm>
              <a:off x="11066923" y="4189632"/>
              <a:ext cx="189340" cy="515110"/>
              <a:chOff x="11066923" y="4189632"/>
              <a:chExt cx="189340" cy="515110"/>
            </a:xfrm>
            <a:grpFill/>
          </p:grpSpPr>
          <p:sp>
            <p:nvSpPr>
              <p:cNvPr id="301" name="Google Shape;301;p26"/>
              <p:cNvSpPr/>
              <p:nvPr/>
            </p:nvSpPr>
            <p:spPr>
              <a:xfrm>
                <a:off x="11094973" y="4189632"/>
                <a:ext cx="115316" cy="126456"/>
              </a:xfrm>
              <a:custGeom>
                <a:avLst/>
                <a:gdLst/>
                <a:ahLst/>
                <a:cxnLst/>
                <a:rect l="l" t="t" r="r" b="b"/>
                <a:pathLst>
                  <a:path w="115316" h="126456" extrusionOk="0">
                    <a:moveTo>
                      <a:pt x="57658" y="126456"/>
                    </a:moveTo>
                    <a:cubicBezTo>
                      <a:pt x="88392" y="126456"/>
                      <a:pt x="115316" y="94429"/>
                      <a:pt x="115316" y="57826"/>
                    </a:cubicBezTo>
                    <a:cubicBezTo>
                      <a:pt x="115316" y="24274"/>
                      <a:pt x="91059" y="0"/>
                      <a:pt x="57658" y="0"/>
                    </a:cubicBezTo>
                    <a:cubicBezTo>
                      <a:pt x="24257" y="0"/>
                      <a:pt x="0" y="24274"/>
                      <a:pt x="0" y="57826"/>
                    </a:cubicBezTo>
                    <a:cubicBezTo>
                      <a:pt x="0" y="94429"/>
                      <a:pt x="26924" y="126456"/>
                      <a:pt x="57658" y="126456"/>
                    </a:cubicBezTo>
                    <a:close/>
                    <a:moveTo>
                      <a:pt x="57658" y="23004"/>
                    </a:moveTo>
                    <a:cubicBezTo>
                      <a:pt x="74930" y="23004"/>
                      <a:pt x="92329" y="33806"/>
                      <a:pt x="92329" y="57826"/>
                    </a:cubicBezTo>
                    <a:cubicBezTo>
                      <a:pt x="92329" y="81847"/>
                      <a:pt x="75438" y="103452"/>
                      <a:pt x="57658" y="103452"/>
                    </a:cubicBezTo>
                    <a:cubicBezTo>
                      <a:pt x="39878" y="103452"/>
                      <a:pt x="22987" y="81338"/>
                      <a:pt x="22987" y="57826"/>
                    </a:cubicBezTo>
                    <a:cubicBezTo>
                      <a:pt x="22987" y="34315"/>
                      <a:pt x="40386" y="23004"/>
                      <a:pt x="57658" y="230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6"/>
              <p:cNvSpPr/>
              <p:nvPr/>
            </p:nvSpPr>
            <p:spPr>
              <a:xfrm>
                <a:off x="11066923" y="4320028"/>
                <a:ext cx="189340" cy="384714"/>
              </a:xfrm>
              <a:custGeom>
                <a:avLst/>
                <a:gdLst/>
                <a:ahLst/>
                <a:cxnLst/>
                <a:rect l="l" t="t" r="r" b="b"/>
                <a:pathLst>
                  <a:path w="189340" h="384714" extrusionOk="0">
                    <a:moveTo>
                      <a:pt x="133080" y="0"/>
                    </a:moveTo>
                    <a:lnTo>
                      <a:pt x="38592" y="0"/>
                    </a:lnTo>
                    <a:cubicBezTo>
                      <a:pt x="32242" y="0"/>
                      <a:pt x="27035" y="5211"/>
                      <a:pt x="27035" y="11565"/>
                    </a:cubicBezTo>
                    <a:cubicBezTo>
                      <a:pt x="27035" y="17920"/>
                      <a:pt x="32242" y="23131"/>
                      <a:pt x="38592" y="23131"/>
                    </a:cubicBezTo>
                    <a:lnTo>
                      <a:pt x="133080" y="23131"/>
                    </a:lnTo>
                    <a:cubicBezTo>
                      <a:pt x="151368" y="23131"/>
                      <a:pt x="166354" y="38127"/>
                      <a:pt x="166354" y="56429"/>
                    </a:cubicBezTo>
                    <a:lnTo>
                      <a:pt x="166354" y="148697"/>
                    </a:lnTo>
                    <a:cubicBezTo>
                      <a:pt x="166354" y="154289"/>
                      <a:pt x="162671" y="159246"/>
                      <a:pt x="157845" y="160262"/>
                    </a:cubicBezTo>
                    <a:cubicBezTo>
                      <a:pt x="154162" y="161025"/>
                      <a:pt x="150225" y="159881"/>
                      <a:pt x="147431" y="157212"/>
                    </a:cubicBezTo>
                    <a:cubicBezTo>
                      <a:pt x="145907" y="155814"/>
                      <a:pt x="144891" y="153908"/>
                      <a:pt x="144510" y="152001"/>
                    </a:cubicBezTo>
                    <a:cubicBezTo>
                      <a:pt x="144637" y="151239"/>
                      <a:pt x="144764" y="150476"/>
                      <a:pt x="144764" y="149587"/>
                    </a:cubicBezTo>
                    <a:lnTo>
                      <a:pt x="144764" y="65833"/>
                    </a:lnTo>
                    <a:cubicBezTo>
                      <a:pt x="144764" y="59479"/>
                      <a:pt x="139557" y="54268"/>
                      <a:pt x="133207" y="54268"/>
                    </a:cubicBezTo>
                    <a:cubicBezTo>
                      <a:pt x="126857" y="54268"/>
                      <a:pt x="121650" y="59479"/>
                      <a:pt x="121650" y="65833"/>
                    </a:cubicBezTo>
                    <a:lnTo>
                      <a:pt x="121650" y="149587"/>
                    </a:lnTo>
                    <a:cubicBezTo>
                      <a:pt x="121650" y="150349"/>
                      <a:pt x="121650" y="151239"/>
                      <a:pt x="121904" y="152001"/>
                    </a:cubicBezTo>
                    <a:cubicBezTo>
                      <a:pt x="121904" y="152001"/>
                      <a:pt x="121904" y="152129"/>
                      <a:pt x="121904" y="152256"/>
                    </a:cubicBezTo>
                    <a:cubicBezTo>
                      <a:pt x="121904" y="152764"/>
                      <a:pt x="121904" y="153145"/>
                      <a:pt x="121777" y="153654"/>
                    </a:cubicBezTo>
                    <a:cubicBezTo>
                      <a:pt x="121777" y="153908"/>
                      <a:pt x="121777" y="154162"/>
                      <a:pt x="121777" y="154416"/>
                    </a:cubicBezTo>
                    <a:lnTo>
                      <a:pt x="121777" y="180343"/>
                    </a:lnTo>
                    <a:lnTo>
                      <a:pt x="119999" y="347849"/>
                    </a:lnTo>
                    <a:cubicBezTo>
                      <a:pt x="119999" y="348993"/>
                      <a:pt x="120126" y="350010"/>
                      <a:pt x="120380" y="351154"/>
                    </a:cubicBezTo>
                    <a:cubicBezTo>
                      <a:pt x="121650" y="355348"/>
                      <a:pt x="119110" y="359923"/>
                      <a:pt x="114919" y="361067"/>
                    </a:cubicBezTo>
                    <a:cubicBezTo>
                      <a:pt x="110220" y="362338"/>
                      <a:pt x="104378" y="361067"/>
                      <a:pt x="102727" y="358652"/>
                    </a:cubicBezTo>
                    <a:lnTo>
                      <a:pt x="97901" y="192035"/>
                    </a:lnTo>
                    <a:cubicBezTo>
                      <a:pt x="97774" y="185808"/>
                      <a:pt x="92694" y="180851"/>
                      <a:pt x="86471" y="180851"/>
                    </a:cubicBezTo>
                    <a:lnTo>
                      <a:pt x="86471" y="180851"/>
                    </a:lnTo>
                    <a:cubicBezTo>
                      <a:pt x="80248" y="180851"/>
                      <a:pt x="75168" y="185681"/>
                      <a:pt x="75041" y="191908"/>
                    </a:cubicBezTo>
                    <a:lnTo>
                      <a:pt x="68818" y="357127"/>
                    </a:lnTo>
                    <a:cubicBezTo>
                      <a:pt x="67040" y="360304"/>
                      <a:pt x="61325" y="362465"/>
                      <a:pt x="57388" y="361448"/>
                    </a:cubicBezTo>
                    <a:cubicBezTo>
                      <a:pt x="57261" y="361448"/>
                      <a:pt x="56626" y="361194"/>
                      <a:pt x="56499" y="361194"/>
                    </a:cubicBezTo>
                    <a:cubicBezTo>
                      <a:pt x="52308" y="360050"/>
                      <a:pt x="49768" y="355475"/>
                      <a:pt x="51038" y="351281"/>
                    </a:cubicBezTo>
                    <a:cubicBezTo>
                      <a:pt x="51292" y="350264"/>
                      <a:pt x="51419" y="349120"/>
                      <a:pt x="51419" y="348104"/>
                    </a:cubicBezTo>
                    <a:lnTo>
                      <a:pt x="50657" y="180724"/>
                    </a:lnTo>
                    <a:lnTo>
                      <a:pt x="50657" y="149968"/>
                    </a:lnTo>
                    <a:lnTo>
                      <a:pt x="50657" y="149968"/>
                    </a:lnTo>
                    <a:cubicBezTo>
                      <a:pt x="50657" y="149968"/>
                      <a:pt x="50657" y="149968"/>
                      <a:pt x="50657" y="149968"/>
                    </a:cubicBezTo>
                    <a:lnTo>
                      <a:pt x="50657" y="66215"/>
                    </a:lnTo>
                    <a:cubicBezTo>
                      <a:pt x="50657" y="59860"/>
                      <a:pt x="45450" y="54649"/>
                      <a:pt x="39100" y="54649"/>
                    </a:cubicBezTo>
                    <a:cubicBezTo>
                      <a:pt x="32750" y="54649"/>
                      <a:pt x="27543" y="59860"/>
                      <a:pt x="27543" y="66215"/>
                    </a:cubicBezTo>
                    <a:lnTo>
                      <a:pt x="27543" y="149968"/>
                    </a:lnTo>
                    <a:cubicBezTo>
                      <a:pt x="27543" y="149968"/>
                      <a:pt x="27543" y="149968"/>
                      <a:pt x="27543" y="149968"/>
                    </a:cubicBezTo>
                    <a:lnTo>
                      <a:pt x="27543" y="149968"/>
                    </a:lnTo>
                    <a:cubicBezTo>
                      <a:pt x="27543" y="149968"/>
                      <a:pt x="27543" y="151239"/>
                      <a:pt x="27289" y="152129"/>
                    </a:cubicBezTo>
                    <a:cubicBezTo>
                      <a:pt x="26781" y="154162"/>
                      <a:pt x="25765" y="156068"/>
                      <a:pt x="24241" y="157466"/>
                    </a:cubicBezTo>
                    <a:cubicBezTo>
                      <a:pt x="21447" y="160135"/>
                      <a:pt x="17510" y="161279"/>
                      <a:pt x="13827" y="160517"/>
                    </a:cubicBezTo>
                    <a:cubicBezTo>
                      <a:pt x="7604" y="159246"/>
                      <a:pt x="1508" y="163185"/>
                      <a:pt x="238" y="169413"/>
                    </a:cubicBezTo>
                    <a:cubicBezTo>
                      <a:pt x="-1032" y="175640"/>
                      <a:pt x="2905" y="181741"/>
                      <a:pt x="9128" y="183012"/>
                    </a:cubicBezTo>
                    <a:cubicBezTo>
                      <a:pt x="11541" y="183520"/>
                      <a:pt x="13827" y="183774"/>
                      <a:pt x="16240" y="183774"/>
                    </a:cubicBezTo>
                    <a:cubicBezTo>
                      <a:pt x="20177" y="183774"/>
                      <a:pt x="23987" y="183012"/>
                      <a:pt x="27670" y="181741"/>
                    </a:cubicBezTo>
                    <a:lnTo>
                      <a:pt x="28305" y="346706"/>
                    </a:lnTo>
                    <a:cubicBezTo>
                      <a:pt x="24749" y="362592"/>
                      <a:pt x="34147" y="378733"/>
                      <a:pt x="49514" y="383181"/>
                    </a:cubicBezTo>
                    <a:cubicBezTo>
                      <a:pt x="49641" y="383181"/>
                      <a:pt x="50276" y="383435"/>
                      <a:pt x="50403" y="383435"/>
                    </a:cubicBezTo>
                    <a:cubicBezTo>
                      <a:pt x="63103" y="387121"/>
                      <a:pt x="76946" y="382545"/>
                      <a:pt x="85074" y="373522"/>
                    </a:cubicBezTo>
                    <a:cubicBezTo>
                      <a:pt x="90789" y="380512"/>
                      <a:pt x="100187" y="384706"/>
                      <a:pt x="110855" y="384706"/>
                    </a:cubicBezTo>
                    <a:cubicBezTo>
                      <a:pt x="114284" y="384706"/>
                      <a:pt x="117713" y="384198"/>
                      <a:pt x="121142" y="383308"/>
                    </a:cubicBezTo>
                    <a:cubicBezTo>
                      <a:pt x="136890" y="378733"/>
                      <a:pt x="146415" y="362592"/>
                      <a:pt x="142859" y="346706"/>
                    </a:cubicBezTo>
                    <a:lnTo>
                      <a:pt x="144510" y="181868"/>
                    </a:lnTo>
                    <a:cubicBezTo>
                      <a:pt x="148066" y="183012"/>
                      <a:pt x="151622" y="183774"/>
                      <a:pt x="155432" y="183774"/>
                    </a:cubicBezTo>
                    <a:cubicBezTo>
                      <a:pt x="157845" y="183774"/>
                      <a:pt x="160131" y="183520"/>
                      <a:pt x="162544" y="183012"/>
                    </a:cubicBezTo>
                    <a:cubicBezTo>
                      <a:pt x="178038" y="179707"/>
                      <a:pt x="189341" y="165346"/>
                      <a:pt x="189341" y="148951"/>
                    </a:cubicBezTo>
                    <a:lnTo>
                      <a:pt x="189341" y="56683"/>
                    </a:lnTo>
                    <a:cubicBezTo>
                      <a:pt x="189341" y="25673"/>
                      <a:pt x="164195" y="508"/>
                      <a:pt x="133080" y="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3" name="Google Shape;303;p26"/>
          <p:cNvGrpSpPr/>
          <p:nvPr/>
        </p:nvGrpSpPr>
        <p:grpSpPr>
          <a:xfrm>
            <a:off x="8922304" y="3960759"/>
            <a:ext cx="440944" cy="376042"/>
            <a:chOff x="9621901" y="4186963"/>
            <a:chExt cx="543052" cy="463121"/>
          </a:xfrm>
          <a:solidFill>
            <a:srgbClr val="0F70B7"/>
          </a:solidFill>
        </p:grpSpPr>
        <p:sp>
          <p:nvSpPr>
            <p:cNvPr id="304" name="Google Shape;304;p26"/>
            <p:cNvSpPr/>
            <p:nvPr/>
          </p:nvSpPr>
          <p:spPr>
            <a:xfrm>
              <a:off x="9823322" y="4510030"/>
              <a:ext cx="140081" cy="140054"/>
            </a:xfrm>
            <a:custGeom>
              <a:avLst/>
              <a:gdLst/>
              <a:ahLst/>
              <a:cxnLst/>
              <a:rect l="l" t="t" r="r" b="b"/>
              <a:pathLst>
                <a:path w="140081" h="140054" extrusionOk="0">
                  <a:moveTo>
                    <a:pt x="69977" y="140055"/>
                  </a:moveTo>
                  <a:cubicBezTo>
                    <a:pt x="31369" y="140055"/>
                    <a:pt x="0" y="108663"/>
                    <a:pt x="0" y="70027"/>
                  </a:cubicBezTo>
                  <a:cubicBezTo>
                    <a:pt x="0" y="51218"/>
                    <a:pt x="7239" y="33552"/>
                    <a:pt x="20447" y="20462"/>
                  </a:cubicBezTo>
                  <a:cubicBezTo>
                    <a:pt x="33909" y="7244"/>
                    <a:pt x="51562" y="0"/>
                    <a:pt x="69977" y="0"/>
                  </a:cubicBezTo>
                  <a:cubicBezTo>
                    <a:pt x="88392" y="0"/>
                    <a:pt x="106045" y="7244"/>
                    <a:pt x="119507" y="20335"/>
                  </a:cubicBezTo>
                  <a:cubicBezTo>
                    <a:pt x="132842" y="33679"/>
                    <a:pt x="140081" y="51218"/>
                    <a:pt x="140081" y="70027"/>
                  </a:cubicBezTo>
                  <a:cubicBezTo>
                    <a:pt x="140081" y="108663"/>
                    <a:pt x="108712" y="140055"/>
                    <a:pt x="70104" y="140055"/>
                  </a:cubicBezTo>
                  <a:close/>
                  <a:moveTo>
                    <a:pt x="69977" y="27198"/>
                  </a:moveTo>
                  <a:cubicBezTo>
                    <a:pt x="58674" y="27198"/>
                    <a:pt x="47879" y="31646"/>
                    <a:pt x="39624" y="39780"/>
                  </a:cubicBezTo>
                  <a:cubicBezTo>
                    <a:pt x="31623" y="47659"/>
                    <a:pt x="27305" y="58462"/>
                    <a:pt x="27305" y="70027"/>
                  </a:cubicBezTo>
                  <a:cubicBezTo>
                    <a:pt x="27305" y="93666"/>
                    <a:pt x="46482" y="112730"/>
                    <a:pt x="70104" y="112730"/>
                  </a:cubicBezTo>
                  <a:cubicBezTo>
                    <a:pt x="93726" y="112730"/>
                    <a:pt x="112776" y="93539"/>
                    <a:pt x="112776" y="70027"/>
                  </a:cubicBezTo>
                  <a:cubicBezTo>
                    <a:pt x="112776" y="58589"/>
                    <a:pt x="108331" y="47786"/>
                    <a:pt x="100330" y="39780"/>
                  </a:cubicBezTo>
                  <a:cubicBezTo>
                    <a:pt x="92202" y="31773"/>
                    <a:pt x="81407" y="27325"/>
                    <a:pt x="70104" y="27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9767379" y="4407467"/>
              <a:ext cx="251841" cy="73776"/>
            </a:xfrm>
            <a:custGeom>
              <a:avLst/>
              <a:gdLst/>
              <a:ahLst/>
              <a:cxnLst/>
              <a:rect l="l" t="t" r="r" b="b"/>
              <a:pathLst>
                <a:path w="251841" h="73776" extrusionOk="0">
                  <a:moveTo>
                    <a:pt x="238189" y="73713"/>
                  </a:moveTo>
                  <a:cubicBezTo>
                    <a:pt x="234760" y="73713"/>
                    <a:pt x="231203" y="72442"/>
                    <a:pt x="228537" y="69773"/>
                  </a:cubicBezTo>
                  <a:cubicBezTo>
                    <a:pt x="201104" y="42321"/>
                    <a:pt x="164655" y="27325"/>
                    <a:pt x="125921" y="27325"/>
                  </a:cubicBezTo>
                  <a:cubicBezTo>
                    <a:pt x="87186" y="27325"/>
                    <a:pt x="50610" y="42449"/>
                    <a:pt x="23304" y="69773"/>
                  </a:cubicBezTo>
                  <a:cubicBezTo>
                    <a:pt x="17971" y="75111"/>
                    <a:pt x="9335" y="75111"/>
                    <a:pt x="4001" y="69773"/>
                  </a:cubicBezTo>
                  <a:cubicBezTo>
                    <a:pt x="-1334" y="64435"/>
                    <a:pt x="-1334" y="55793"/>
                    <a:pt x="4001" y="50455"/>
                  </a:cubicBezTo>
                  <a:cubicBezTo>
                    <a:pt x="36513" y="17920"/>
                    <a:pt x="79820" y="0"/>
                    <a:pt x="125921" y="0"/>
                  </a:cubicBezTo>
                  <a:cubicBezTo>
                    <a:pt x="172022" y="0"/>
                    <a:pt x="215328" y="17920"/>
                    <a:pt x="247840" y="50455"/>
                  </a:cubicBezTo>
                  <a:cubicBezTo>
                    <a:pt x="253175" y="55793"/>
                    <a:pt x="253175" y="64435"/>
                    <a:pt x="247840" y="69773"/>
                  </a:cubicBezTo>
                  <a:cubicBezTo>
                    <a:pt x="245174" y="72442"/>
                    <a:pt x="241745" y="73713"/>
                    <a:pt x="238189" y="737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9696739" y="4300583"/>
              <a:ext cx="392612" cy="110188"/>
            </a:xfrm>
            <a:custGeom>
              <a:avLst/>
              <a:gdLst/>
              <a:ahLst/>
              <a:cxnLst/>
              <a:rect l="l" t="t" r="r" b="b"/>
              <a:pathLst>
                <a:path w="392612" h="110188" extrusionOk="0">
                  <a:moveTo>
                    <a:pt x="379186" y="110188"/>
                  </a:moveTo>
                  <a:cubicBezTo>
                    <a:pt x="375376" y="110188"/>
                    <a:pt x="371567" y="108663"/>
                    <a:pt x="368899" y="105486"/>
                  </a:cubicBezTo>
                  <a:cubicBezTo>
                    <a:pt x="325465" y="55793"/>
                    <a:pt x="262600" y="27325"/>
                    <a:pt x="196433" y="27325"/>
                  </a:cubicBezTo>
                  <a:cubicBezTo>
                    <a:pt x="130267" y="27325"/>
                    <a:pt x="67528" y="55793"/>
                    <a:pt x="23967" y="105486"/>
                  </a:cubicBezTo>
                  <a:cubicBezTo>
                    <a:pt x="19014" y="111205"/>
                    <a:pt x="10378" y="111713"/>
                    <a:pt x="4663" y="106757"/>
                  </a:cubicBezTo>
                  <a:cubicBezTo>
                    <a:pt x="-1052" y="101800"/>
                    <a:pt x="-1560" y="93158"/>
                    <a:pt x="3393" y="87439"/>
                  </a:cubicBezTo>
                  <a:cubicBezTo>
                    <a:pt x="52034" y="31900"/>
                    <a:pt x="122392" y="0"/>
                    <a:pt x="196306" y="0"/>
                  </a:cubicBezTo>
                  <a:cubicBezTo>
                    <a:pt x="270220" y="0"/>
                    <a:pt x="340579" y="31900"/>
                    <a:pt x="389219" y="87439"/>
                  </a:cubicBezTo>
                  <a:cubicBezTo>
                    <a:pt x="394172" y="93158"/>
                    <a:pt x="393664" y="101800"/>
                    <a:pt x="387949" y="106757"/>
                  </a:cubicBezTo>
                  <a:cubicBezTo>
                    <a:pt x="385409" y="109045"/>
                    <a:pt x="382107" y="110188"/>
                    <a:pt x="378932" y="110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9621901" y="4186963"/>
              <a:ext cx="543052" cy="148951"/>
            </a:xfrm>
            <a:custGeom>
              <a:avLst/>
              <a:gdLst/>
              <a:ahLst/>
              <a:cxnLst/>
              <a:rect l="l" t="t" r="r" b="b"/>
              <a:pathLst>
                <a:path w="543052" h="148951" extrusionOk="0">
                  <a:moveTo>
                    <a:pt x="529209" y="148824"/>
                  </a:moveTo>
                  <a:cubicBezTo>
                    <a:pt x="524383" y="148824"/>
                    <a:pt x="520065" y="146282"/>
                    <a:pt x="517652" y="142470"/>
                  </a:cubicBezTo>
                  <a:cubicBezTo>
                    <a:pt x="456311" y="69265"/>
                    <a:pt x="366649" y="27325"/>
                    <a:pt x="271399" y="27325"/>
                  </a:cubicBezTo>
                  <a:cubicBezTo>
                    <a:pt x="176149" y="27325"/>
                    <a:pt x="85979" y="69519"/>
                    <a:pt x="24638" y="143232"/>
                  </a:cubicBezTo>
                  <a:cubicBezTo>
                    <a:pt x="22098" y="146664"/>
                    <a:pt x="18161" y="148951"/>
                    <a:pt x="13589" y="148951"/>
                  </a:cubicBezTo>
                  <a:cubicBezTo>
                    <a:pt x="6096" y="148951"/>
                    <a:pt x="0" y="142978"/>
                    <a:pt x="0" y="135352"/>
                  </a:cubicBezTo>
                  <a:lnTo>
                    <a:pt x="0" y="135098"/>
                  </a:lnTo>
                  <a:cubicBezTo>
                    <a:pt x="0" y="131921"/>
                    <a:pt x="1143" y="128871"/>
                    <a:pt x="3175" y="126329"/>
                  </a:cubicBezTo>
                  <a:cubicBezTo>
                    <a:pt x="69723" y="46007"/>
                    <a:pt x="167513" y="0"/>
                    <a:pt x="271526" y="0"/>
                  </a:cubicBezTo>
                  <a:cubicBezTo>
                    <a:pt x="375539" y="0"/>
                    <a:pt x="473202" y="46007"/>
                    <a:pt x="539877" y="126329"/>
                  </a:cubicBezTo>
                  <a:cubicBezTo>
                    <a:pt x="541909" y="128744"/>
                    <a:pt x="543052" y="131921"/>
                    <a:pt x="543052" y="135098"/>
                  </a:cubicBezTo>
                  <a:cubicBezTo>
                    <a:pt x="543052" y="142597"/>
                    <a:pt x="536956" y="148824"/>
                    <a:pt x="529463" y="1488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26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/>
              <a:t>ForItAAL - Ambient Assisted Living 13° Forum - Firenze 2024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2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GB" dirty="0"/>
              <a:t>ICONS</a:t>
            </a:r>
            <a:endParaRPr dirty="0"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1618422" y="4724301"/>
            <a:ext cx="511213" cy="515412"/>
            <a:chOff x="844928" y="5047201"/>
            <a:chExt cx="599468" cy="604392"/>
          </a:xfrm>
          <a:solidFill>
            <a:srgbClr val="0F70B7"/>
          </a:solidFill>
        </p:grpSpPr>
        <p:sp>
          <p:nvSpPr>
            <p:cNvPr id="318" name="Google Shape;318;p27"/>
            <p:cNvSpPr/>
            <p:nvPr/>
          </p:nvSpPr>
          <p:spPr>
            <a:xfrm>
              <a:off x="958949" y="5047201"/>
              <a:ext cx="177323" cy="199008"/>
            </a:xfrm>
            <a:custGeom>
              <a:avLst/>
              <a:gdLst/>
              <a:ahLst/>
              <a:cxnLst/>
              <a:rect l="l" t="t" r="r" b="b"/>
              <a:pathLst>
                <a:path w="177323" h="199008" extrusionOk="0">
                  <a:moveTo>
                    <a:pt x="165884" y="199009"/>
                  </a:moveTo>
                  <a:cubicBezTo>
                    <a:pt x="159528" y="199009"/>
                    <a:pt x="154443" y="193929"/>
                    <a:pt x="154443" y="187579"/>
                  </a:cubicBezTo>
                  <a:lnTo>
                    <a:pt x="154443" y="22860"/>
                  </a:lnTo>
                  <a:lnTo>
                    <a:pt x="22880" y="22860"/>
                  </a:lnTo>
                  <a:lnTo>
                    <a:pt x="22880" y="183769"/>
                  </a:lnTo>
                  <a:cubicBezTo>
                    <a:pt x="22880" y="190119"/>
                    <a:pt x="17796" y="195199"/>
                    <a:pt x="11440" y="195199"/>
                  </a:cubicBezTo>
                  <a:cubicBezTo>
                    <a:pt x="5085" y="195199"/>
                    <a:pt x="0" y="190119"/>
                    <a:pt x="0" y="183769"/>
                  </a:cubicBezTo>
                  <a:lnTo>
                    <a:pt x="0" y="11430"/>
                  </a:lnTo>
                  <a:cubicBezTo>
                    <a:pt x="0" y="5080"/>
                    <a:pt x="5085" y="0"/>
                    <a:pt x="11440" y="0"/>
                  </a:cubicBezTo>
                  <a:lnTo>
                    <a:pt x="165884" y="0"/>
                  </a:lnTo>
                  <a:cubicBezTo>
                    <a:pt x="172239" y="0"/>
                    <a:pt x="177324" y="5080"/>
                    <a:pt x="177324" y="11430"/>
                  </a:cubicBezTo>
                  <a:lnTo>
                    <a:pt x="177324" y="187579"/>
                  </a:lnTo>
                  <a:cubicBezTo>
                    <a:pt x="177324" y="193929"/>
                    <a:pt x="172239" y="199009"/>
                    <a:pt x="165884" y="199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113138" y="5175089"/>
              <a:ext cx="177069" cy="397637"/>
            </a:xfrm>
            <a:custGeom>
              <a:avLst/>
              <a:gdLst/>
              <a:ahLst/>
              <a:cxnLst/>
              <a:rect l="l" t="t" r="r" b="b"/>
              <a:pathLst>
                <a:path w="177069" h="397637" extrusionOk="0">
                  <a:moveTo>
                    <a:pt x="165756" y="397637"/>
                  </a:moveTo>
                  <a:lnTo>
                    <a:pt x="138681" y="397637"/>
                  </a:lnTo>
                  <a:cubicBezTo>
                    <a:pt x="132325" y="397637"/>
                    <a:pt x="127241" y="392557"/>
                    <a:pt x="127241" y="386207"/>
                  </a:cubicBezTo>
                  <a:cubicBezTo>
                    <a:pt x="127241" y="379857"/>
                    <a:pt x="132325" y="374777"/>
                    <a:pt x="138681" y="374777"/>
                  </a:cubicBezTo>
                  <a:lnTo>
                    <a:pt x="154316" y="374777"/>
                  </a:lnTo>
                  <a:lnTo>
                    <a:pt x="154316" y="22860"/>
                  </a:lnTo>
                  <a:lnTo>
                    <a:pt x="11694" y="22860"/>
                  </a:lnTo>
                  <a:cubicBezTo>
                    <a:pt x="5339" y="22860"/>
                    <a:pt x="0" y="17780"/>
                    <a:pt x="0" y="11430"/>
                  </a:cubicBezTo>
                  <a:cubicBezTo>
                    <a:pt x="0" y="5080"/>
                    <a:pt x="4957" y="0"/>
                    <a:pt x="11186" y="0"/>
                  </a:cubicBezTo>
                  <a:lnTo>
                    <a:pt x="165629" y="0"/>
                  </a:lnTo>
                  <a:cubicBezTo>
                    <a:pt x="171985" y="0"/>
                    <a:pt x="177070" y="5080"/>
                    <a:pt x="177070" y="11430"/>
                  </a:cubicBezTo>
                  <a:lnTo>
                    <a:pt x="177070" y="386207"/>
                  </a:lnTo>
                  <a:cubicBezTo>
                    <a:pt x="177070" y="392557"/>
                    <a:pt x="171985" y="397637"/>
                    <a:pt x="165629" y="3976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1267073" y="5325331"/>
              <a:ext cx="177323" cy="247396"/>
            </a:xfrm>
            <a:custGeom>
              <a:avLst/>
              <a:gdLst/>
              <a:ahLst/>
              <a:cxnLst/>
              <a:rect l="l" t="t" r="r" b="b"/>
              <a:pathLst>
                <a:path w="177323" h="247396" extrusionOk="0">
                  <a:moveTo>
                    <a:pt x="165884" y="247396"/>
                  </a:moveTo>
                  <a:lnTo>
                    <a:pt x="11440" y="247396"/>
                  </a:lnTo>
                  <a:cubicBezTo>
                    <a:pt x="5085" y="247396"/>
                    <a:pt x="0" y="242316"/>
                    <a:pt x="0" y="235966"/>
                  </a:cubicBezTo>
                  <a:lnTo>
                    <a:pt x="0" y="11430"/>
                  </a:lnTo>
                  <a:cubicBezTo>
                    <a:pt x="0" y="5080"/>
                    <a:pt x="5085" y="0"/>
                    <a:pt x="11440" y="0"/>
                  </a:cubicBezTo>
                  <a:lnTo>
                    <a:pt x="165884" y="0"/>
                  </a:lnTo>
                  <a:cubicBezTo>
                    <a:pt x="172239" y="0"/>
                    <a:pt x="177324" y="5080"/>
                    <a:pt x="177324" y="11430"/>
                  </a:cubicBezTo>
                  <a:lnTo>
                    <a:pt x="177324" y="235966"/>
                  </a:lnTo>
                  <a:cubicBezTo>
                    <a:pt x="177324" y="242316"/>
                    <a:pt x="172239" y="247396"/>
                    <a:pt x="165884" y="247396"/>
                  </a:cubicBezTo>
                  <a:close/>
                  <a:moveTo>
                    <a:pt x="22880" y="224536"/>
                  </a:moveTo>
                  <a:lnTo>
                    <a:pt x="154443" y="224536"/>
                  </a:lnTo>
                  <a:lnTo>
                    <a:pt x="154443" y="22860"/>
                  </a:lnTo>
                  <a:lnTo>
                    <a:pt x="22880" y="22860"/>
                  </a:lnTo>
                  <a:lnTo>
                    <a:pt x="22880" y="2245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27"/>
            <p:cNvGrpSpPr/>
            <p:nvPr/>
          </p:nvGrpSpPr>
          <p:grpSpPr>
            <a:xfrm>
              <a:off x="844928" y="5246590"/>
              <a:ext cx="405365" cy="405003"/>
              <a:chOff x="844928" y="5246590"/>
              <a:chExt cx="405365" cy="405003"/>
            </a:xfrm>
            <a:grpFill/>
          </p:grpSpPr>
          <p:sp>
            <p:nvSpPr>
              <p:cNvPr id="322" name="Google Shape;322;p27"/>
              <p:cNvSpPr/>
              <p:nvPr/>
            </p:nvSpPr>
            <p:spPr>
              <a:xfrm>
                <a:off x="844928" y="5246590"/>
                <a:ext cx="405365" cy="405003"/>
              </a:xfrm>
              <a:custGeom>
                <a:avLst/>
                <a:gdLst/>
                <a:ahLst/>
                <a:cxnLst/>
                <a:rect l="l" t="t" r="r" b="b"/>
                <a:pathLst>
                  <a:path w="405365" h="405003" extrusionOk="0">
                    <a:moveTo>
                      <a:pt x="202747" y="405003"/>
                    </a:moveTo>
                    <a:cubicBezTo>
                      <a:pt x="91013" y="405003"/>
                      <a:pt x="0" y="314198"/>
                      <a:pt x="0" y="202565"/>
                    </a:cubicBezTo>
                    <a:cubicBezTo>
                      <a:pt x="0" y="90932"/>
                      <a:pt x="90886" y="0"/>
                      <a:pt x="202747" y="0"/>
                    </a:cubicBezTo>
                    <a:cubicBezTo>
                      <a:pt x="240118" y="0"/>
                      <a:pt x="276600" y="10287"/>
                      <a:pt x="308505" y="29718"/>
                    </a:cubicBezTo>
                    <a:cubicBezTo>
                      <a:pt x="329225" y="42418"/>
                      <a:pt x="347402" y="58674"/>
                      <a:pt x="362401" y="77851"/>
                    </a:cubicBezTo>
                    <a:cubicBezTo>
                      <a:pt x="381214" y="101727"/>
                      <a:pt x="394434" y="130048"/>
                      <a:pt x="400790" y="159639"/>
                    </a:cubicBezTo>
                    <a:cubicBezTo>
                      <a:pt x="403841" y="173482"/>
                      <a:pt x="405366" y="187960"/>
                      <a:pt x="405366" y="202565"/>
                    </a:cubicBezTo>
                    <a:cubicBezTo>
                      <a:pt x="405366" y="215646"/>
                      <a:pt x="404095" y="228727"/>
                      <a:pt x="401553" y="241427"/>
                    </a:cubicBezTo>
                    <a:cubicBezTo>
                      <a:pt x="395832" y="271018"/>
                      <a:pt x="383629" y="298577"/>
                      <a:pt x="365452" y="323215"/>
                    </a:cubicBezTo>
                    <a:cubicBezTo>
                      <a:pt x="354012" y="338455"/>
                      <a:pt x="340792" y="351917"/>
                      <a:pt x="326047" y="363093"/>
                    </a:cubicBezTo>
                    <a:cubicBezTo>
                      <a:pt x="290455" y="390398"/>
                      <a:pt x="247745" y="404876"/>
                      <a:pt x="202747" y="404876"/>
                    </a:cubicBezTo>
                    <a:close/>
                    <a:moveTo>
                      <a:pt x="202747" y="22987"/>
                    </a:moveTo>
                    <a:cubicBezTo>
                      <a:pt x="103598" y="22987"/>
                      <a:pt x="23008" y="103632"/>
                      <a:pt x="23008" y="202565"/>
                    </a:cubicBezTo>
                    <a:cubicBezTo>
                      <a:pt x="23008" y="301498"/>
                      <a:pt x="103725" y="382143"/>
                      <a:pt x="202747" y="382143"/>
                    </a:cubicBezTo>
                    <a:cubicBezTo>
                      <a:pt x="242660" y="382143"/>
                      <a:pt x="280413" y="369316"/>
                      <a:pt x="312064" y="345059"/>
                    </a:cubicBezTo>
                    <a:cubicBezTo>
                      <a:pt x="325157" y="335026"/>
                      <a:pt x="336852" y="323215"/>
                      <a:pt x="347021" y="309626"/>
                    </a:cubicBezTo>
                    <a:cubicBezTo>
                      <a:pt x="363164" y="287782"/>
                      <a:pt x="373969" y="263398"/>
                      <a:pt x="379053" y="237109"/>
                    </a:cubicBezTo>
                    <a:cubicBezTo>
                      <a:pt x="381341" y="225806"/>
                      <a:pt x="382358" y="214249"/>
                      <a:pt x="382358" y="202565"/>
                    </a:cubicBezTo>
                    <a:cubicBezTo>
                      <a:pt x="382358" y="189611"/>
                      <a:pt x="380960" y="176911"/>
                      <a:pt x="378291" y="164465"/>
                    </a:cubicBezTo>
                    <a:cubicBezTo>
                      <a:pt x="372698" y="138303"/>
                      <a:pt x="360876" y="113157"/>
                      <a:pt x="344224" y="91948"/>
                    </a:cubicBezTo>
                    <a:cubicBezTo>
                      <a:pt x="330877" y="74930"/>
                      <a:pt x="314861" y="60452"/>
                      <a:pt x="296429" y="49276"/>
                    </a:cubicBezTo>
                    <a:cubicBezTo>
                      <a:pt x="268210" y="32004"/>
                      <a:pt x="235796" y="22860"/>
                      <a:pt x="202619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941630" y="5343047"/>
                <a:ext cx="212566" cy="212026"/>
              </a:xfrm>
              <a:custGeom>
                <a:avLst/>
                <a:gdLst/>
                <a:ahLst/>
                <a:cxnLst/>
                <a:rect l="l" t="t" r="r" b="b"/>
                <a:pathLst>
                  <a:path w="212566" h="212026" extrusionOk="0">
                    <a:moveTo>
                      <a:pt x="200744" y="212027"/>
                    </a:moveTo>
                    <a:cubicBezTo>
                      <a:pt x="200744" y="212027"/>
                      <a:pt x="200109" y="212027"/>
                      <a:pt x="199855" y="212027"/>
                    </a:cubicBezTo>
                    <a:lnTo>
                      <a:pt x="94859" y="203391"/>
                    </a:lnTo>
                    <a:cubicBezTo>
                      <a:pt x="90410" y="203010"/>
                      <a:pt x="86596" y="200088"/>
                      <a:pt x="85071" y="195898"/>
                    </a:cubicBezTo>
                    <a:cubicBezTo>
                      <a:pt x="83546" y="191706"/>
                      <a:pt x="84562" y="187007"/>
                      <a:pt x="87740" y="183832"/>
                    </a:cubicBezTo>
                    <a:lnTo>
                      <a:pt x="106426" y="165163"/>
                    </a:lnTo>
                    <a:lnTo>
                      <a:pt x="3337" y="62167"/>
                    </a:lnTo>
                    <a:cubicBezTo>
                      <a:pt x="-1112" y="57722"/>
                      <a:pt x="-1112" y="50482"/>
                      <a:pt x="3337" y="46037"/>
                    </a:cubicBezTo>
                    <a:lnTo>
                      <a:pt x="46174" y="3238"/>
                    </a:lnTo>
                    <a:cubicBezTo>
                      <a:pt x="50496" y="-1079"/>
                      <a:pt x="58123" y="-1079"/>
                      <a:pt x="62318" y="3238"/>
                    </a:cubicBezTo>
                    <a:lnTo>
                      <a:pt x="165407" y="106236"/>
                    </a:lnTo>
                    <a:lnTo>
                      <a:pt x="184093" y="87567"/>
                    </a:lnTo>
                    <a:cubicBezTo>
                      <a:pt x="187270" y="84392"/>
                      <a:pt x="191974" y="83375"/>
                      <a:pt x="196168" y="84899"/>
                    </a:cubicBezTo>
                    <a:cubicBezTo>
                      <a:pt x="200363" y="86423"/>
                      <a:pt x="203287" y="90234"/>
                      <a:pt x="203668" y="94679"/>
                    </a:cubicBezTo>
                    <a:lnTo>
                      <a:pt x="212185" y="197675"/>
                    </a:lnTo>
                    <a:cubicBezTo>
                      <a:pt x="212439" y="198565"/>
                      <a:pt x="212566" y="199454"/>
                      <a:pt x="212566" y="200469"/>
                    </a:cubicBezTo>
                    <a:cubicBezTo>
                      <a:pt x="212566" y="206819"/>
                      <a:pt x="207482" y="211899"/>
                      <a:pt x="201126" y="211899"/>
                    </a:cubicBezTo>
                    <a:cubicBezTo>
                      <a:pt x="201126" y="211899"/>
                      <a:pt x="201126" y="211899"/>
                      <a:pt x="200999" y="211899"/>
                    </a:cubicBezTo>
                    <a:close/>
                    <a:moveTo>
                      <a:pt x="121298" y="182562"/>
                    </a:moveTo>
                    <a:lnTo>
                      <a:pt x="188160" y="188023"/>
                    </a:lnTo>
                    <a:lnTo>
                      <a:pt x="182567" y="121222"/>
                    </a:lnTo>
                    <a:lnTo>
                      <a:pt x="173288" y="130492"/>
                    </a:lnTo>
                    <a:cubicBezTo>
                      <a:pt x="168966" y="134811"/>
                      <a:pt x="161339" y="134811"/>
                      <a:pt x="157144" y="130492"/>
                    </a:cubicBezTo>
                    <a:lnTo>
                      <a:pt x="54055" y="27496"/>
                    </a:lnTo>
                    <a:lnTo>
                      <a:pt x="27361" y="54166"/>
                    </a:lnTo>
                    <a:lnTo>
                      <a:pt x="130451" y="157162"/>
                    </a:lnTo>
                    <a:cubicBezTo>
                      <a:pt x="134900" y="161607"/>
                      <a:pt x="134900" y="168847"/>
                      <a:pt x="130451" y="173292"/>
                    </a:cubicBezTo>
                    <a:lnTo>
                      <a:pt x="121171" y="1825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4" name="Google Shape;324;p27"/>
          <p:cNvSpPr/>
          <p:nvPr/>
        </p:nvSpPr>
        <p:spPr>
          <a:xfrm>
            <a:off x="9102069" y="4811644"/>
            <a:ext cx="575713" cy="340885"/>
          </a:xfrm>
          <a:custGeom>
            <a:avLst/>
            <a:gdLst/>
            <a:ahLst/>
            <a:cxnLst/>
            <a:rect l="l" t="t" r="r" b="b"/>
            <a:pathLst>
              <a:path w="675104" h="399735" extrusionOk="0">
                <a:moveTo>
                  <a:pt x="671987" y="3622"/>
                </a:moveTo>
                <a:cubicBezTo>
                  <a:pt x="669318" y="955"/>
                  <a:pt x="665632" y="-315"/>
                  <a:pt x="661945" y="66"/>
                </a:cubicBezTo>
                <a:lnTo>
                  <a:pt x="441784" y="22546"/>
                </a:lnTo>
                <a:cubicBezTo>
                  <a:pt x="436954" y="23054"/>
                  <a:pt x="432886" y="26229"/>
                  <a:pt x="431361" y="30801"/>
                </a:cubicBezTo>
                <a:cubicBezTo>
                  <a:pt x="429709" y="35372"/>
                  <a:pt x="430852" y="40326"/>
                  <a:pt x="434284" y="43754"/>
                </a:cubicBezTo>
                <a:lnTo>
                  <a:pt x="458436" y="67885"/>
                </a:lnTo>
                <a:lnTo>
                  <a:pt x="389286" y="74997"/>
                </a:lnTo>
                <a:cubicBezTo>
                  <a:pt x="384456" y="75504"/>
                  <a:pt x="380388" y="78679"/>
                  <a:pt x="378863" y="83252"/>
                </a:cubicBezTo>
                <a:cubicBezTo>
                  <a:pt x="377210" y="87823"/>
                  <a:pt x="378354" y="92777"/>
                  <a:pt x="381786" y="96205"/>
                </a:cubicBezTo>
                <a:lnTo>
                  <a:pt x="445598" y="159960"/>
                </a:lnTo>
                <a:lnTo>
                  <a:pt x="336916" y="268545"/>
                </a:lnTo>
                <a:lnTo>
                  <a:pt x="270943" y="202631"/>
                </a:lnTo>
                <a:cubicBezTo>
                  <a:pt x="270689" y="199837"/>
                  <a:pt x="269672" y="197043"/>
                  <a:pt x="267511" y="194885"/>
                </a:cubicBezTo>
                <a:cubicBezTo>
                  <a:pt x="265350" y="192726"/>
                  <a:pt x="262554" y="191710"/>
                  <a:pt x="259757" y="191455"/>
                </a:cubicBezTo>
                <a:lnTo>
                  <a:pt x="234080" y="165802"/>
                </a:lnTo>
                <a:cubicBezTo>
                  <a:pt x="229250" y="160976"/>
                  <a:pt x="221369" y="160976"/>
                  <a:pt x="216411" y="165802"/>
                </a:cubicBezTo>
                <a:lnTo>
                  <a:pt x="3623" y="378399"/>
                </a:lnTo>
                <a:cubicBezTo>
                  <a:pt x="-1208" y="383226"/>
                  <a:pt x="-1208" y="391099"/>
                  <a:pt x="3623" y="396053"/>
                </a:cubicBezTo>
                <a:cubicBezTo>
                  <a:pt x="6038" y="398466"/>
                  <a:pt x="9216" y="399735"/>
                  <a:pt x="12394" y="399735"/>
                </a:cubicBezTo>
                <a:cubicBezTo>
                  <a:pt x="15572" y="399735"/>
                  <a:pt x="18749" y="398466"/>
                  <a:pt x="21165" y="396053"/>
                </a:cubicBezTo>
                <a:lnTo>
                  <a:pt x="225055" y="192345"/>
                </a:lnTo>
                <a:lnTo>
                  <a:pt x="238656" y="205934"/>
                </a:lnTo>
                <a:lnTo>
                  <a:pt x="79510" y="364937"/>
                </a:lnTo>
                <a:cubicBezTo>
                  <a:pt x="74680" y="369764"/>
                  <a:pt x="74680" y="377637"/>
                  <a:pt x="79510" y="382591"/>
                </a:cubicBezTo>
                <a:cubicBezTo>
                  <a:pt x="81925" y="385004"/>
                  <a:pt x="85102" y="386273"/>
                  <a:pt x="88280" y="386273"/>
                </a:cubicBezTo>
                <a:cubicBezTo>
                  <a:pt x="91458" y="386273"/>
                  <a:pt x="94636" y="385004"/>
                  <a:pt x="97051" y="382591"/>
                </a:cubicBezTo>
                <a:lnTo>
                  <a:pt x="256198" y="223586"/>
                </a:lnTo>
                <a:lnTo>
                  <a:pt x="357762" y="325060"/>
                </a:lnTo>
                <a:cubicBezTo>
                  <a:pt x="360177" y="327472"/>
                  <a:pt x="363355" y="328742"/>
                  <a:pt x="366533" y="328742"/>
                </a:cubicBezTo>
                <a:cubicBezTo>
                  <a:pt x="369710" y="328742"/>
                  <a:pt x="372888" y="327472"/>
                  <a:pt x="375303" y="325060"/>
                </a:cubicBezTo>
                <a:lnTo>
                  <a:pt x="492756" y="207711"/>
                </a:lnTo>
                <a:lnTo>
                  <a:pt x="578940" y="293817"/>
                </a:lnTo>
                <a:cubicBezTo>
                  <a:pt x="581355" y="296230"/>
                  <a:pt x="584533" y="297501"/>
                  <a:pt x="587711" y="297501"/>
                </a:cubicBezTo>
                <a:cubicBezTo>
                  <a:pt x="589109" y="297501"/>
                  <a:pt x="590507" y="297247"/>
                  <a:pt x="591906" y="296739"/>
                </a:cubicBezTo>
                <a:cubicBezTo>
                  <a:pt x="596482" y="295087"/>
                  <a:pt x="599660" y="291023"/>
                  <a:pt x="600168" y="286324"/>
                </a:cubicBezTo>
                <a:lnTo>
                  <a:pt x="607159" y="217364"/>
                </a:lnTo>
                <a:lnTo>
                  <a:pt x="631311" y="241493"/>
                </a:lnTo>
                <a:cubicBezTo>
                  <a:pt x="633726" y="243906"/>
                  <a:pt x="636904" y="245177"/>
                  <a:pt x="640082" y="245177"/>
                </a:cubicBezTo>
                <a:cubicBezTo>
                  <a:pt x="641480" y="245177"/>
                  <a:pt x="642878" y="244922"/>
                  <a:pt x="644277" y="244415"/>
                </a:cubicBezTo>
                <a:cubicBezTo>
                  <a:pt x="648853" y="242764"/>
                  <a:pt x="652030" y="238699"/>
                  <a:pt x="652539" y="234001"/>
                </a:cubicBezTo>
                <a:lnTo>
                  <a:pt x="675038" y="14036"/>
                </a:lnTo>
                <a:cubicBezTo>
                  <a:pt x="675419" y="10354"/>
                  <a:pt x="674148" y="6671"/>
                  <a:pt x="671478" y="4004"/>
                </a:cubicBezTo>
                <a:close/>
                <a:moveTo>
                  <a:pt x="366914" y="298390"/>
                </a:moveTo>
                <a:lnTo>
                  <a:pt x="354457" y="285943"/>
                </a:lnTo>
                <a:lnTo>
                  <a:pt x="463140" y="177359"/>
                </a:lnTo>
                <a:lnTo>
                  <a:pt x="475596" y="189678"/>
                </a:lnTo>
                <a:lnTo>
                  <a:pt x="366914" y="298262"/>
                </a:lnTo>
                <a:close/>
                <a:moveTo>
                  <a:pt x="578558" y="257368"/>
                </a:moveTo>
                <a:lnTo>
                  <a:pt x="417887" y="96967"/>
                </a:lnTo>
                <a:lnTo>
                  <a:pt x="596863" y="78679"/>
                </a:lnTo>
                <a:lnTo>
                  <a:pt x="578558" y="257496"/>
                </a:lnTo>
                <a:close/>
                <a:moveTo>
                  <a:pt x="630929" y="205045"/>
                </a:moveTo>
                <a:lnTo>
                  <a:pt x="610973" y="185105"/>
                </a:lnTo>
                <a:lnTo>
                  <a:pt x="623175" y="65979"/>
                </a:lnTo>
                <a:cubicBezTo>
                  <a:pt x="623557" y="62297"/>
                  <a:pt x="622285" y="58614"/>
                  <a:pt x="619617" y="55947"/>
                </a:cubicBezTo>
                <a:cubicBezTo>
                  <a:pt x="616947" y="53279"/>
                  <a:pt x="613261" y="52010"/>
                  <a:pt x="609574" y="52391"/>
                </a:cubicBezTo>
                <a:lnTo>
                  <a:pt x="490469" y="64583"/>
                </a:lnTo>
                <a:lnTo>
                  <a:pt x="470512" y="44643"/>
                </a:lnTo>
                <a:lnTo>
                  <a:pt x="649361" y="26355"/>
                </a:lnTo>
                <a:lnTo>
                  <a:pt x="631056" y="205172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27"/>
          <p:cNvGrpSpPr/>
          <p:nvPr/>
        </p:nvGrpSpPr>
        <p:grpSpPr>
          <a:xfrm>
            <a:off x="2550552" y="4695600"/>
            <a:ext cx="359995" cy="572922"/>
            <a:chOff x="1937980" y="5013545"/>
            <a:chExt cx="422144" cy="671831"/>
          </a:xfrm>
          <a:solidFill>
            <a:srgbClr val="0F70B7"/>
          </a:solidFill>
        </p:grpSpPr>
        <p:sp>
          <p:nvSpPr>
            <p:cNvPr id="326" name="Google Shape;326;p27"/>
            <p:cNvSpPr/>
            <p:nvPr/>
          </p:nvSpPr>
          <p:spPr>
            <a:xfrm>
              <a:off x="2043570" y="5250401"/>
              <a:ext cx="316554" cy="434975"/>
            </a:xfrm>
            <a:custGeom>
              <a:avLst/>
              <a:gdLst/>
              <a:ahLst/>
              <a:cxnLst/>
              <a:rect l="l" t="t" r="r" b="b"/>
              <a:pathLst>
                <a:path w="316554" h="434975" extrusionOk="0">
                  <a:moveTo>
                    <a:pt x="316555" y="181991"/>
                  </a:moveTo>
                  <a:cubicBezTo>
                    <a:pt x="316555" y="161417"/>
                    <a:pt x="299776" y="144780"/>
                    <a:pt x="278675" y="144780"/>
                  </a:cubicBezTo>
                  <a:cubicBezTo>
                    <a:pt x="272319" y="144780"/>
                    <a:pt x="266345" y="146558"/>
                    <a:pt x="261133" y="149352"/>
                  </a:cubicBezTo>
                  <a:cubicBezTo>
                    <a:pt x="257320" y="132842"/>
                    <a:pt x="242447" y="120523"/>
                    <a:pt x="224397" y="120523"/>
                  </a:cubicBezTo>
                  <a:cubicBezTo>
                    <a:pt x="217914" y="120523"/>
                    <a:pt x="211940" y="122301"/>
                    <a:pt x="206601" y="125222"/>
                  </a:cubicBezTo>
                  <a:cubicBezTo>
                    <a:pt x="202533" y="108966"/>
                    <a:pt x="187915" y="96774"/>
                    <a:pt x="169865" y="96774"/>
                  </a:cubicBezTo>
                  <a:cubicBezTo>
                    <a:pt x="163891" y="96774"/>
                    <a:pt x="158298" y="98298"/>
                    <a:pt x="153340" y="100838"/>
                  </a:cubicBezTo>
                  <a:lnTo>
                    <a:pt x="153340" y="37211"/>
                  </a:lnTo>
                  <a:cubicBezTo>
                    <a:pt x="153340" y="34671"/>
                    <a:pt x="153086" y="32258"/>
                    <a:pt x="152578" y="29972"/>
                  </a:cubicBezTo>
                  <a:cubicBezTo>
                    <a:pt x="150290" y="17907"/>
                    <a:pt x="142027" y="8001"/>
                    <a:pt x="130841" y="3175"/>
                  </a:cubicBezTo>
                  <a:cubicBezTo>
                    <a:pt x="130206" y="2794"/>
                    <a:pt x="129570" y="2667"/>
                    <a:pt x="128935" y="2413"/>
                  </a:cubicBezTo>
                  <a:cubicBezTo>
                    <a:pt x="124740" y="762"/>
                    <a:pt x="120291" y="0"/>
                    <a:pt x="115460" y="0"/>
                  </a:cubicBezTo>
                  <a:cubicBezTo>
                    <a:pt x="112028" y="0"/>
                    <a:pt x="108723" y="508"/>
                    <a:pt x="105673" y="1270"/>
                  </a:cubicBezTo>
                  <a:cubicBezTo>
                    <a:pt x="103512" y="1905"/>
                    <a:pt x="101351" y="2667"/>
                    <a:pt x="99317" y="3683"/>
                  </a:cubicBezTo>
                  <a:cubicBezTo>
                    <a:pt x="86733" y="9652"/>
                    <a:pt x="78216" y="22479"/>
                    <a:pt x="78216" y="37338"/>
                  </a:cubicBezTo>
                  <a:lnTo>
                    <a:pt x="78216" y="194056"/>
                  </a:lnTo>
                  <a:cubicBezTo>
                    <a:pt x="38557" y="171069"/>
                    <a:pt x="18727" y="179197"/>
                    <a:pt x="8812" y="191262"/>
                  </a:cubicBezTo>
                  <a:cubicBezTo>
                    <a:pt x="-8221" y="212217"/>
                    <a:pt x="1439" y="254000"/>
                    <a:pt x="20761" y="271780"/>
                  </a:cubicBezTo>
                  <a:cubicBezTo>
                    <a:pt x="63852" y="314833"/>
                    <a:pt x="97029" y="426339"/>
                    <a:pt x="97283" y="427482"/>
                  </a:cubicBezTo>
                  <a:cubicBezTo>
                    <a:pt x="98554" y="431927"/>
                    <a:pt x="102622" y="434975"/>
                    <a:pt x="107198" y="434975"/>
                  </a:cubicBezTo>
                  <a:lnTo>
                    <a:pt x="270412" y="434975"/>
                  </a:lnTo>
                  <a:cubicBezTo>
                    <a:pt x="276005" y="434975"/>
                    <a:pt x="280581" y="430657"/>
                    <a:pt x="280836" y="425069"/>
                  </a:cubicBezTo>
                  <a:cubicBezTo>
                    <a:pt x="282742" y="383286"/>
                    <a:pt x="315665" y="272542"/>
                    <a:pt x="316046" y="271399"/>
                  </a:cubicBezTo>
                  <a:cubicBezTo>
                    <a:pt x="316046" y="271018"/>
                    <a:pt x="316046" y="270637"/>
                    <a:pt x="316046" y="270256"/>
                  </a:cubicBezTo>
                  <a:cubicBezTo>
                    <a:pt x="316046" y="269621"/>
                    <a:pt x="316427" y="269113"/>
                    <a:pt x="316427" y="268478"/>
                  </a:cubicBezTo>
                  <a:lnTo>
                    <a:pt x="316427" y="182245"/>
                  </a:lnTo>
                  <a:close/>
                  <a:moveTo>
                    <a:pt x="261006" y="414147"/>
                  </a:moveTo>
                  <a:lnTo>
                    <a:pt x="114952" y="414147"/>
                  </a:lnTo>
                  <a:cubicBezTo>
                    <a:pt x="106563" y="387477"/>
                    <a:pt x="75928" y="297434"/>
                    <a:pt x="35125" y="256794"/>
                  </a:cubicBezTo>
                  <a:cubicBezTo>
                    <a:pt x="22159" y="244729"/>
                    <a:pt x="16312" y="214757"/>
                    <a:pt x="24956" y="204216"/>
                  </a:cubicBezTo>
                  <a:cubicBezTo>
                    <a:pt x="31947" y="195580"/>
                    <a:pt x="52158" y="201168"/>
                    <a:pt x="78089" y="218440"/>
                  </a:cubicBezTo>
                  <a:lnTo>
                    <a:pt x="78089" y="268351"/>
                  </a:lnTo>
                  <a:cubicBezTo>
                    <a:pt x="78089" y="274193"/>
                    <a:pt x="82665" y="278765"/>
                    <a:pt x="88512" y="278765"/>
                  </a:cubicBezTo>
                  <a:cubicBezTo>
                    <a:pt x="94360" y="278765"/>
                    <a:pt x="98936" y="274193"/>
                    <a:pt x="98936" y="268351"/>
                  </a:cubicBezTo>
                  <a:lnTo>
                    <a:pt x="98936" y="37338"/>
                  </a:lnTo>
                  <a:cubicBezTo>
                    <a:pt x="98936" y="32893"/>
                    <a:pt x="100715" y="28829"/>
                    <a:pt x="103639" y="25781"/>
                  </a:cubicBezTo>
                  <a:cubicBezTo>
                    <a:pt x="104275" y="25146"/>
                    <a:pt x="104910" y="24638"/>
                    <a:pt x="105673" y="24003"/>
                  </a:cubicBezTo>
                  <a:cubicBezTo>
                    <a:pt x="108596" y="21971"/>
                    <a:pt x="112156" y="20701"/>
                    <a:pt x="116096" y="20701"/>
                  </a:cubicBezTo>
                  <a:cubicBezTo>
                    <a:pt x="121308" y="20701"/>
                    <a:pt x="126011" y="23114"/>
                    <a:pt x="128935" y="26924"/>
                  </a:cubicBezTo>
                  <a:cubicBezTo>
                    <a:pt x="131223" y="29845"/>
                    <a:pt x="132494" y="33401"/>
                    <a:pt x="132494" y="37338"/>
                  </a:cubicBezTo>
                  <a:lnTo>
                    <a:pt x="132494" y="187960"/>
                  </a:lnTo>
                  <a:cubicBezTo>
                    <a:pt x="132494" y="193675"/>
                    <a:pt x="137197" y="198374"/>
                    <a:pt x="142917" y="198374"/>
                  </a:cubicBezTo>
                  <a:cubicBezTo>
                    <a:pt x="146476" y="198374"/>
                    <a:pt x="149400" y="196469"/>
                    <a:pt x="151307" y="193802"/>
                  </a:cubicBezTo>
                  <a:cubicBezTo>
                    <a:pt x="152451" y="192151"/>
                    <a:pt x="153340" y="190119"/>
                    <a:pt x="153340" y="187960"/>
                  </a:cubicBezTo>
                  <a:lnTo>
                    <a:pt x="153340" y="134239"/>
                  </a:lnTo>
                  <a:cubicBezTo>
                    <a:pt x="153340" y="125095"/>
                    <a:pt x="160713" y="117729"/>
                    <a:pt x="170374" y="117729"/>
                  </a:cubicBezTo>
                  <a:cubicBezTo>
                    <a:pt x="179526" y="117729"/>
                    <a:pt x="186898" y="125095"/>
                    <a:pt x="186898" y="134239"/>
                  </a:cubicBezTo>
                  <a:lnTo>
                    <a:pt x="186898" y="199771"/>
                  </a:lnTo>
                  <a:cubicBezTo>
                    <a:pt x="186898" y="205486"/>
                    <a:pt x="191602" y="210185"/>
                    <a:pt x="197322" y="210185"/>
                  </a:cubicBezTo>
                  <a:cubicBezTo>
                    <a:pt x="203042" y="210185"/>
                    <a:pt x="207745" y="205486"/>
                    <a:pt x="207745" y="199771"/>
                  </a:cubicBezTo>
                  <a:lnTo>
                    <a:pt x="207745" y="157988"/>
                  </a:lnTo>
                  <a:cubicBezTo>
                    <a:pt x="207745" y="148844"/>
                    <a:pt x="215245" y="141478"/>
                    <a:pt x="224905" y="141478"/>
                  </a:cubicBezTo>
                  <a:cubicBezTo>
                    <a:pt x="234058" y="141478"/>
                    <a:pt x="241430" y="148844"/>
                    <a:pt x="241430" y="157988"/>
                  </a:cubicBezTo>
                  <a:lnTo>
                    <a:pt x="241430" y="212979"/>
                  </a:lnTo>
                  <a:cubicBezTo>
                    <a:pt x="241430" y="218694"/>
                    <a:pt x="246133" y="223393"/>
                    <a:pt x="251854" y="223393"/>
                  </a:cubicBezTo>
                  <a:cubicBezTo>
                    <a:pt x="257574" y="223393"/>
                    <a:pt x="262277" y="218694"/>
                    <a:pt x="262277" y="212979"/>
                  </a:cubicBezTo>
                  <a:lnTo>
                    <a:pt x="262277" y="182245"/>
                  </a:lnTo>
                  <a:cubicBezTo>
                    <a:pt x="262277" y="173101"/>
                    <a:pt x="269650" y="165735"/>
                    <a:pt x="279310" y="165735"/>
                  </a:cubicBezTo>
                  <a:cubicBezTo>
                    <a:pt x="288462" y="165735"/>
                    <a:pt x="295962" y="173101"/>
                    <a:pt x="295962" y="182245"/>
                  </a:cubicBezTo>
                  <a:lnTo>
                    <a:pt x="295962" y="266827"/>
                  </a:lnTo>
                  <a:cubicBezTo>
                    <a:pt x="292276" y="279019"/>
                    <a:pt x="266345" y="367792"/>
                    <a:pt x="261133" y="414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1937980" y="5013545"/>
              <a:ext cx="383120" cy="573278"/>
            </a:xfrm>
            <a:custGeom>
              <a:avLst/>
              <a:gdLst/>
              <a:ahLst/>
              <a:cxnLst/>
              <a:rect l="l" t="t" r="r" b="b"/>
              <a:pathLst>
                <a:path w="383120" h="573278" extrusionOk="0">
                  <a:moveTo>
                    <a:pt x="282447" y="0"/>
                  </a:moveTo>
                  <a:lnTo>
                    <a:pt x="100674" y="0"/>
                  </a:lnTo>
                  <a:cubicBezTo>
                    <a:pt x="45125" y="0"/>
                    <a:pt x="0" y="45085"/>
                    <a:pt x="0" y="100584"/>
                  </a:cubicBezTo>
                  <a:lnTo>
                    <a:pt x="0" y="472567"/>
                  </a:lnTo>
                  <a:cubicBezTo>
                    <a:pt x="0" y="528066"/>
                    <a:pt x="45125" y="573278"/>
                    <a:pt x="100674" y="573278"/>
                  </a:cubicBezTo>
                  <a:lnTo>
                    <a:pt x="136520" y="573278"/>
                  </a:lnTo>
                  <a:cubicBezTo>
                    <a:pt x="143130" y="573278"/>
                    <a:pt x="148469" y="567944"/>
                    <a:pt x="148469" y="561340"/>
                  </a:cubicBezTo>
                  <a:cubicBezTo>
                    <a:pt x="148469" y="554736"/>
                    <a:pt x="143130" y="549402"/>
                    <a:pt x="136520" y="549402"/>
                  </a:cubicBezTo>
                  <a:lnTo>
                    <a:pt x="100674" y="549402"/>
                  </a:lnTo>
                  <a:cubicBezTo>
                    <a:pt x="62413" y="549402"/>
                    <a:pt x="30634" y="521208"/>
                    <a:pt x="24914" y="484505"/>
                  </a:cubicBezTo>
                  <a:lnTo>
                    <a:pt x="81734" y="484505"/>
                  </a:lnTo>
                  <a:cubicBezTo>
                    <a:pt x="88344" y="484505"/>
                    <a:pt x="93683" y="479171"/>
                    <a:pt x="93683" y="472567"/>
                  </a:cubicBezTo>
                  <a:cubicBezTo>
                    <a:pt x="93683" y="465963"/>
                    <a:pt x="88344" y="460629"/>
                    <a:pt x="81734" y="460629"/>
                  </a:cubicBezTo>
                  <a:lnTo>
                    <a:pt x="23897" y="460629"/>
                  </a:lnTo>
                  <a:lnTo>
                    <a:pt x="23897" y="100584"/>
                  </a:lnTo>
                  <a:cubicBezTo>
                    <a:pt x="23897" y="58293"/>
                    <a:pt x="58345" y="23876"/>
                    <a:pt x="100674" y="23876"/>
                  </a:cubicBezTo>
                  <a:lnTo>
                    <a:pt x="282447" y="23876"/>
                  </a:lnTo>
                  <a:cubicBezTo>
                    <a:pt x="324776" y="23876"/>
                    <a:pt x="359224" y="58293"/>
                    <a:pt x="359224" y="100584"/>
                  </a:cubicBezTo>
                  <a:lnTo>
                    <a:pt x="359224" y="351917"/>
                  </a:lnTo>
                  <a:cubicBezTo>
                    <a:pt x="359224" y="358521"/>
                    <a:pt x="364562" y="363855"/>
                    <a:pt x="371172" y="363855"/>
                  </a:cubicBezTo>
                  <a:cubicBezTo>
                    <a:pt x="377782" y="363855"/>
                    <a:pt x="383121" y="358521"/>
                    <a:pt x="383121" y="351917"/>
                  </a:cubicBezTo>
                  <a:lnTo>
                    <a:pt x="383121" y="100584"/>
                  </a:lnTo>
                  <a:cubicBezTo>
                    <a:pt x="383121" y="45085"/>
                    <a:pt x="337996" y="0"/>
                    <a:pt x="282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2076788" y="5059520"/>
              <a:ext cx="105631" cy="23875"/>
            </a:xfrm>
            <a:custGeom>
              <a:avLst/>
              <a:gdLst/>
              <a:ahLst/>
              <a:cxnLst/>
              <a:rect l="l" t="t" r="r" b="b"/>
              <a:pathLst>
                <a:path w="105631" h="23875" extrusionOk="0">
                  <a:moveTo>
                    <a:pt x="93683" y="23876"/>
                  </a:moveTo>
                  <a:lnTo>
                    <a:pt x="11949" y="23876"/>
                  </a:lnTo>
                  <a:cubicBezTo>
                    <a:pt x="5339" y="23876"/>
                    <a:pt x="0" y="18542"/>
                    <a:pt x="0" y="11938"/>
                  </a:cubicBezTo>
                  <a:cubicBezTo>
                    <a:pt x="0" y="5334"/>
                    <a:pt x="5339" y="0"/>
                    <a:pt x="11949" y="0"/>
                  </a:cubicBezTo>
                  <a:lnTo>
                    <a:pt x="93683" y="0"/>
                  </a:lnTo>
                  <a:cubicBezTo>
                    <a:pt x="100293" y="0"/>
                    <a:pt x="105632" y="5334"/>
                    <a:pt x="105632" y="11938"/>
                  </a:cubicBezTo>
                  <a:cubicBezTo>
                    <a:pt x="105632" y="18542"/>
                    <a:pt x="100293" y="23876"/>
                    <a:pt x="93683" y="238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7"/>
          <p:cNvGrpSpPr/>
          <p:nvPr/>
        </p:nvGrpSpPr>
        <p:grpSpPr>
          <a:xfrm>
            <a:off x="7201875" y="4732351"/>
            <a:ext cx="494085" cy="499239"/>
            <a:chOff x="7392305" y="5056641"/>
            <a:chExt cx="579384" cy="585427"/>
          </a:xfrm>
          <a:solidFill>
            <a:srgbClr val="0F70B7"/>
          </a:solidFill>
        </p:grpSpPr>
        <p:sp>
          <p:nvSpPr>
            <p:cNvPr id="330" name="Google Shape;330;p27"/>
            <p:cNvSpPr/>
            <p:nvPr/>
          </p:nvSpPr>
          <p:spPr>
            <a:xfrm>
              <a:off x="7392305" y="5290025"/>
              <a:ext cx="145799" cy="334009"/>
            </a:xfrm>
            <a:custGeom>
              <a:avLst/>
              <a:gdLst/>
              <a:ahLst/>
              <a:cxnLst/>
              <a:rect l="l" t="t" r="r" b="b"/>
              <a:pathLst>
                <a:path w="145799" h="334009" extrusionOk="0">
                  <a:moveTo>
                    <a:pt x="133851" y="334010"/>
                  </a:moveTo>
                  <a:lnTo>
                    <a:pt x="11949" y="334010"/>
                  </a:lnTo>
                  <a:cubicBezTo>
                    <a:pt x="5339" y="334010"/>
                    <a:pt x="0" y="328676"/>
                    <a:pt x="0" y="322072"/>
                  </a:cubicBezTo>
                  <a:lnTo>
                    <a:pt x="0" y="11938"/>
                  </a:lnTo>
                  <a:cubicBezTo>
                    <a:pt x="0" y="5334"/>
                    <a:pt x="5339" y="0"/>
                    <a:pt x="11949" y="0"/>
                  </a:cubicBezTo>
                  <a:lnTo>
                    <a:pt x="133851" y="0"/>
                  </a:lnTo>
                  <a:cubicBezTo>
                    <a:pt x="140461" y="0"/>
                    <a:pt x="145800" y="5334"/>
                    <a:pt x="145800" y="11938"/>
                  </a:cubicBezTo>
                  <a:lnTo>
                    <a:pt x="145800" y="322072"/>
                  </a:lnTo>
                  <a:cubicBezTo>
                    <a:pt x="145800" y="328676"/>
                    <a:pt x="140461" y="334010"/>
                    <a:pt x="133851" y="334010"/>
                  </a:cubicBezTo>
                  <a:close/>
                  <a:moveTo>
                    <a:pt x="23770" y="310134"/>
                  </a:moveTo>
                  <a:lnTo>
                    <a:pt x="121902" y="310134"/>
                  </a:lnTo>
                  <a:lnTo>
                    <a:pt x="121902" y="23749"/>
                  </a:lnTo>
                  <a:lnTo>
                    <a:pt x="23770" y="23749"/>
                  </a:lnTo>
                  <a:lnTo>
                    <a:pt x="23770" y="310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7514195" y="5056641"/>
              <a:ext cx="457494" cy="585427"/>
            </a:xfrm>
            <a:custGeom>
              <a:avLst/>
              <a:gdLst/>
              <a:ahLst/>
              <a:cxnLst/>
              <a:rect l="l" t="t" r="r" b="b"/>
              <a:pathLst>
                <a:path w="457494" h="585427" extrusionOk="0">
                  <a:moveTo>
                    <a:pt x="428259" y="310980"/>
                  </a:moveTo>
                  <a:cubicBezTo>
                    <a:pt x="441225" y="299804"/>
                    <a:pt x="449359" y="283294"/>
                    <a:pt x="449359" y="265006"/>
                  </a:cubicBezTo>
                  <a:lnTo>
                    <a:pt x="449359" y="264117"/>
                  </a:lnTo>
                  <a:cubicBezTo>
                    <a:pt x="449359" y="230589"/>
                    <a:pt x="422030" y="203411"/>
                    <a:pt x="388599" y="203411"/>
                  </a:cubicBezTo>
                  <a:lnTo>
                    <a:pt x="238224" y="203411"/>
                  </a:lnTo>
                  <a:cubicBezTo>
                    <a:pt x="250427" y="156294"/>
                    <a:pt x="242546" y="101938"/>
                    <a:pt x="233266" y="74125"/>
                  </a:cubicBezTo>
                  <a:cubicBezTo>
                    <a:pt x="233139" y="73490"/>
                    <a:pt x="232885" y="72982"/>
                    <a:pt x="232631" y="72474"/>
                  </a:cubicBezTo>
                  <a:cubicBezTo>
                    <a:pt x="211403" y="31199"/>
                    <a:pt x="187251" y="7323"/>
                    <a:pt x="160685" y="1354"/>
                  </a:cubicBezTo>
                  <a:cubicBezTo>
                    <a:pt x="140600" y="-3091"/>
                    <a:pt x="124076" y="4402"/>
                    <a:pt x="117338" y="9482"/>
                  </a:cubicBezTo>
                  <a:cubicBezTo>
                    <a:pt x="114033" y="12022"/>
                    <a:pt x="112381" y="16086"/>
                    <a:pt x="112762" y="20150"/>
                  </a:cubicBezTo>
                  <a:cubicBezTo>
                    <a:pt x="112762" y="20785"/>
                    <a:pt x="119373" y="83269"/>
                    <a:pt x="114923" y="126703"/>
                  </a:cubicBezTo>
                  <a:cubicBezTo>
                    <a:pt x="101704" y="153627"/>
                    <a:pt x="72340" y="212428"/>
                    <a:pt x="40180" y="238717"/>
                  </a:cubicBezTo>
                  <a:cubicBezTo>
                    <a:pt x="32935" y="244686"/>
                    <a:pt x="21876" y="250147"/>
                    <a:pt x="8148" y="254846"/>
                  </a:cubicBezTo>
                  <a:cubicBezTo>
                    <a:pt x="1919" y="256878"/>
                    <a:pt x="-1513" y="263736"/>
                    <a:pt x="648" y="269959"/>
                  </a:cubicBezTo>
                  <a:cubicBezTo>
                    <a:pt x="2682" y="276182"/>
                    <a:pt x="9546" y="279611"/>
                    <a:pt x="15774" y="277452"/>
                  </a:cubicBezTo>
                  <a:cubicBezTo>
                    <a:pt x="27215" y="273642"/>
                    <a:pt x="43485" y="266911"/>
                    <a:pt x="55434" y="257132"/>
                  </a:cubicBezTo>
                  <a:cubicBezTo>
                    <a:pt x="88102" y="230462"/>
                    <a:pt x="115178" y="180551"/>
                    <a:pt x="137422" y="135212"/>
                  </a:cubicBezTo>
                  <a:cubicBezTo>
                    <a:pt x="138058" y="133942"/>
                    <a:pt x="138440" y="132672"/>
                    <a:pt x="138566" y="131275"/>
                  </a:cubicBezTo>
                  <a:cubicBezTo>
                    <a:pt x="142761" y="94191"/>
                    <a:pt x="139075" y="44788"/>
                    <a:pt x="137422" y="25611"/>
                  </a:cubicBezTo>
                  <a:cubicBezTo>
                    <a:pt x="141617" y="24087"/>
                    <a:pt x="147973" y="22817"/>
                    <a:pt x="155600" y="24468"/>
                  </a:cubicBezTo>
                  <a:cubicBezTo>
                    <a:pt x="168819" y="27389"/>
                    <a:pt x="189158" y="39835"/>
                    <a:pt x="211148" y="82380"/>
                  </a:cubicBezTo>
                  <a:cubicBezTo>
                    <a:pt x="219919" y="109304"/>
                    <a:pt x="227546" y="166962"/>
                    <a:pt x="211148" y="210523"/>
                  </a:cubicBezTo>
                  <a:cubicBezTo>
                    <a:pt x="203649" y="226779"/>
                    <a:pt x="182167" y="270721"/>
                    <a:pt x="170091" y="284818"/>
                  </a:cubicBezTo>
                  <a:cubicBezTo>
                    <a:pt x="165769" y="289771"/>
                    <a:pt x="166404" y="297391"/>
                    <a:pt x="171489" y="301582"/>
                  </a:cubicBezTo>
                  <a:cubicBezTo>
                    <a:pt x="173777" y="303487"/>
                    <a:pt x="176447" y="304376"/>
                    <a:pt x="179243" y="304376"/>
                  </a:cubicBezTo>
                  <a:cubicBezTo>
                    <a:pt x="182675" y="304376"/>
                    <a:pt x="185980" y="302979"/>
                    <a:pt x="188395" y="300185"/>
                  </a:cubicBezTo>
                  <a:cubicBezTo>
                    <a:pt x="201997" y="284310"/>
                    <a:pt x="222080" y="243289"/>
                    <a:pt x="229961" y="226906"/>
                  </a:cubicBezTo>
                  <a:lnTo>
                    <a:pt x="388980" y="226906"/>
                  </a:lnTo>
                  <a:cubicBezTo>
                    <a:pt x="409319" y="226906"/>
                    <a:pt x="425971" y="243416"/>
                    <a:pt x="425971" y="263863"/>
                  </a:cubicBezTo>
                  <a:lnTo>
                    <a:pt x="425971" y="264752"/>
                  </a:lnTo>
                  <a:cubicBezTo>
                    <a:pt x="425971" y="285072"/>
                    <a:pt x="409446" y="301709"/>
                    <a:pt x="388980" y="301709"/>
                  </a:cubicBezTo>
                  <a:cubicBezTo>
                    <a:pt x="382371" y="301709"/>
                    <a:pt x="377032" y="307043"/>
                    <a:pt x="377032" y="313647"/>
                  </a:cubicBezTo>
                  <a:cubicBezTo>
                    <a:pt x="377032" y="320251"/>
                    <a:pt x="382371" y="325585"/>
                    <a:pt x="388980" y="325585"/>
                  </a:cubicBezTo>
                  <a:lnTo>
                    <a:pt x="396735" y="325585"/>
                  </a:lnTo>
                  <a:cubicBezTo>
                    <a:pt x="417073" y="325585"/>
                    <a:pt x="433725" y="342222"/>
                    <a:pt x="433725" y="362542"/>
                  </a:cubicBezTo>
                  <a:lnTo>
                    <a:pt x="433725" y="363558"/>
                  </a:lnTo>
                  <a:cubicBezTo>
                    <a:pt x="433725" y="383878"/>
                    <a:pt x="417200" y="400515"/>
                    <a:pt x="396735" y="400515"/>
                  </a:cubicBezTo>
                  <a:lnTo>
                    <a:pt x="374363" y="400515"/>
                  </a:lnTo>
                  <a:cubicBezTo>
                    <a:pt x="367753" y="400515"/>
                    <a:pt x="362414" y="405849"/>
                    <a:pt x="362414" y="412453"/>
                  </a:cubicBezTo>
                  <a:cubicBezTo>
                    <a:pt x="362414" y="419057"/>
                    <a:pt x="367753" y="424391"/>
                    <a:pt x="374363" y="424391"/>
                  </a:cubicBezTo>
                  <a:cubicBezTo>
                    <a:pt x="389616" y="424391"/>
                    <a:pt x="401946" y="436837"/>
                    <a:pt x="401946" y="452839"/>
                  </a:cubicBezTo>
                  <a:cubicBezTo>
                    <a:pt x="401946" y="468079"/>
                    <a:pt x="389616" y="480398"/>
                    <a:pt x="374363" y="480398"/>
                  </a:cubicBezTo>
                  <a:lnTo>
                    <a:pt x="335339" y="480398"/>
                  </a:lnTo>
                  <a:cubicBezTo>
                    <a:pt x="328729" y="480398"/>
                    <a:pt x="323390" y="485732"/>
                    <a:pt x="323390" y="492336"/>
                  </a:cubicBezTo>
                  <a:cubicBezTo>
                    <a:pt x="323390" y="498940"/>
                    <a:pt x="328729" y="504274"/>
                    <a:pt x="335339" y="504274"/>
                  </a:cubicBezTo>
                  <a:cubicBezTo>
                    <a:pt x="350593" y="504274"/>
                    <a:pt x="362922" y="516593"/>
                    <a:pt x="362922" y="531833"/>
                  </a:cubicBezTo>
                  <a:lnTo>
                    <a:pt x="362922" y="534246"/>
                  </a:lnTo>
                  <a:cubicBezTo>
                    <a:pt x="362922" y="549359"/>
                    <a:pt x="350593" y="561678"/>
                    <a:pt x="335339" y="561678"/>
                  </a:cubicBezTo>
                  <a:lnTo>
                    <a:pt x="116067" y="561678"/>
                  </a:lnTo>
                  <a:cubicBezTo>
                    <a:pt x="116067" y="561678"/>
                    <a:pt x="75136" y="561297"/>
                    <a:pt x="34333" y="537421"/>
                  </a:cubicBezTo>
                  <a:cubicBezTo>
                    <a:pt x="29757" y="534627"/>
                    <a:pt x="24418" y="531833"/>
                    <a:pt x="17681" y="528404"/>
                  </a:cubicBezTo>
                  <a:cubicBezTo>
                    <a:pt x="11834" y="525483"/>
                    <a:pt x="4588" y="527769"/>
                    <a:pt x="1665" y="533611"/>
                  </a:cubicBezTo>
                  <a:cubicBezTo>
                    <a:pt x="-1259" y="539453"/>
                    <a:pt x="1030" y="546692"/>
                    <a:pt x="6876" y="549613"/>
                  </a:cubicBezTo>
                  <a:cubicBezTo>
                    <a:pt x="13105" y="552788"/>
                    <a:pt x="17935" y="555455"/>
                    <a:pt x="22257" y="557868"/>
                  </a:cubicBezTo>
                  <a:cubicBezTo>
                    <a:pt x="68781" y="585173"/>
                    <a:pt x="114160" y="585427"/>
                    <a:pt x="116067" y="585427"/>
                  </a:cubicBezTo>
                  <a:lnTo>
                    <a:pt x="335339" y="585427"/>
                  </a:lnTo>
                  <a:cubicBezTo>
                    <a:pt x="363685" y="585427"/>
                    <a:pt x="386820" y="562440"/>
                    <a:pt x="386820" y="534119"/>
                  </a:cubicBezTo>
                  <a:lnTo>
                    <a:pt x="386820" y="531706"/>
                  </a:lnTo>
                  <a:cubicBezTo>
                    <a:pt x="386820" y="521546"/>
                    <a:pt x="383769" y="512021"/>
                    <a:pt x="378684" y="504020"/>
                  </a:cubicBezTo>
                  <a:cubicBezTo>
                    <a:pt x="404997" y="501861"/>
                    <a:pt x="425844" y="479636"/>
                    <a:pt x="425844" y="452077"/>
                  </a:cubicBezTo>
                  <a:cubicBezTo>
                    <a:pt x="425844" y="440647"/>
                    <a:pt x="422030" y="429979"/>
                    <a:pt x="415675" y="421470"/>
                  </a:cubicBezTo>
                  <a:cubicBezTo>
                    <a:pt x="439953" y="413469"/>
                    <a:pt x="457495" y="390609"/>
                    <a:pt x="457495" y="363812"/>
                  </a:cubicBezTo>
                  <a:lnTo>
                    <a:pt x="457495" y="362796"/>
                  </a:lnTo>
                  <a:cubicBezTo>
                    <a:pt x="457495" y="340952"/>
                    <a:pt x="445928" y="321775"/>
                    <a:pt x="428640" y="3109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7"/>
          <p:cNvGrpSpPr/>
          <p:nvPr/>
        </p:nvGrpSpPr>
        <p:grpSpPr>
          <a:xfrm>
            <a:off x="6292727" y="4738055"/>
            <a:ext cx="488273" cy="487795"/>
            <a:chOff x="6326202" y="5063329"/>
            <a:chExt cx="572568" cy="572008"/>
          </a:xfrm>
          <a:solidFill>
            <a:srgbClr val="0F70B7"/>
          </a:solidFill>
        </p:grpSpPr>
        <p:sp>
          <p:nvSpPr>
            <p:cNvPr id="333" name="Google Shape;333;p27"/>
            <p:cNvSpPr/>
            <p:nvPr/>
          </p:nvSpPr>
          <p:spPr>
            <a:xfrm>
              <a:off x="6326202" y="5063329"/>
              <a:ext cx="572568" cy="572008"/>
            </a:xfrm>
            <a:custGeom>
              <a:avLst/>
              <a:gdLst/>
              <a:ahLst/>
              <a:cxnLst/>
              <a:rect l="l" t="t" r="r" b="b"/>
              <a:pathLst>
                <a:path w="572568" h="572008" extrusionOk="0">
                  <a:moveTo>
                    <a:pt x="556377" y="478282"/>
                  </a:moveTo>
                  <a:lnTo>
                    <a:pt x="488625" y="410591"/>
                  </a:lnTo>
                  <a:cubicBezTo>
                    <a:pt x="515828" y="368935"/>
                    <a:pt x="531845" y="319151"/>
                    <a:pt x="531845" y="265684"/>
                  </a:cubicBezTo>
                  <a:cubicBezTo>
                    <a:pt x="531845" y="191516"/>
                    <a:pt x="501210" y="124333"/>
                    <a:pt x="451890" y="76073"/>
                  </a:cubicBezTo>
                  <a:cubicBezTo>
                    <a:pt x="451636" y="75692"/>
                    <a:pt x="451381" y="75311"/>
                    <a:pt x="451000" y="74930"/>
                  </a:cubicBezTo>
                  <a:cubicBezTo>
                    <a:pt x="450491" y="74422"/>
                    <a:pt x="449856" y="73914"/>
                    <a:pt x="449347" y="73533"/>
                  </a:cubicBezTo>
                  <a:cubicBezTo>
                    <a:pt x="401553" y="28067"/>
                    <a:pt x="336979" y="0"/>
                    <a:pt x="265922" y="0"/>
                  </a:cubicBezTo>
                  <a:cubicBezTo>
                    <a:pt x="119233" y="0"/>
                    <a:pt x="0" y="119253"/>
                    <a:pt x="0" y="265684"/>
                  </a:cubicBezTo>
                  <a:cubicBezTo>
                    <a:pt x="0" y="412115"/>
                    <a:pt x="119360" y="531368"/>
                    <a:pt x="265922" y="531368"/>
                  </a:cubicBezTo>
                  <a:cubicBezTo>
                    <a:pt x="319437" y="531368"/>
                    <a:pt x="369139" y="515493"/>
                    <a:pt x="410959" y="488188"/>
                  </a:cubicBezTo>
                  <a:lnTo>
                    <a:pt x="478711" y="555879"/>
                  </a:lnTo>
                  <a:cubicBezTo>
                    <a:pt x="489134" y="566293"/>
                    <a:pt x="502863" y="572008"/>
                    <a:pt x="517607" y="572008"/>
                  </a:cubicBezTo>
                  <a:cubicBezTo>
                    <a:pt x="532353" y="572008"/>
                    <a:pt x="546208" y="566293"/>
                    <a:pt x="556505" y="555879"/>
                  </a:cubicBezTo>
                  <a:cubicBezTo>
                    <a:pt x="577860" y="534543"/>
                    <a:pt x="577986" y="499618"/>
                    <a:pt x="556505" y="478155"/>
                  </a:cubicBezTo>
                  <a:close/>
                  <a:moveTo>
                    <a:pt x="265795" y="23114"/>
                  </a:moveTo>
                  <a:cubicBezTo>
                    <a:pt x="327191" y="23114"/>
                    <a:pt x="383248" y="45974"/>
                    <a:pt x="426086" y="83693"/>
                  </a:cubicBezTo>
                  <a:lnTo>
                    <a:pt x="396849" y="113157"/>
                  </a:lnTo>
                  <a:cubicBezTo>
                    <a:pt x="361639" y="82931"/>
                    <a:pt x="315878" y="64643"/>
                    <a:pt x="265795" y="64643"/>
                  </a:cubicBezTo>
                  <a:cubicBezTo>
                    <a:pt x="154698" y="64643"/>
                    <a:pt x="64320" y="154940"/>
                    <a:pt x="64320" y="265938"/>
                  </a:cubicBezTo>
                  <a:cubicBezTo>
                    <a:pt x="64320" y="316357"/>
                    <a:pt x="83006" y="362458"/>
                    <a:pt x="113767" y="397891"/>
                  </a:cubicBezTo>
                  <a:lnTo>
                    <a:pt x="84531" y="427355"/>
                  </a:lnTo>
                  <a:cubicBezTo>
                    <a:pt x="46142" y="384429"/>
                    <a:pt x="22881" y="327914"/>
                    <a:pt x="22881" y="265938"/>
                  </a:cubicBezTo>
                  <a:cubicBezTo>
                    <a:pt x="22881" y="132080"/>
                    <a:pt x="131817" y="23241"/>
                    <a:pt x="265795" y="23241"/>
                  </a:cubicBezTo>
                  <a:close/>
                  <a:moveTo>
                    <a:pt x="87328" y="265811"/>
                  </a:moveTo>
                  <a:cubicBezTo>
                    <a:pt x="87328" y="167513"/>
                    <a:pt x="167409" y="87503"/>
                    <a:pt x="265795" y="87503"/>
                  </a:cubicBezTo>
                  <a:cubicBezTo>
                    <a:pt x="364181" y="87503"/>
                    <a:pt x="444263" y="167513"/>
                    <a:pt x="444263" y="265811"/>
                  </a:cubicBezTo>
                  <a:cubicBezTo>
                    <a:pt x="444263" y="364109"/>
                    <a:pt x="364181" y="444119"/>
                    <a:pt x="265795" y="444119"/>
                  </a:cubicBezTo>
                  <a:cubicBezTo>
                    <a:pt x="167409" y="444119"/>
                    <a:pt x="87328" y="364109"/>
                    <a:pt x="87328" y="265811"/>
                  </a:cubicBezTo>
                  <a:close/>
                  <a:moveTo>
                    <a:pt x="100674" y="443611"/>
                  </a:moveTo>
                  <a:lnTo>
                    <a:pt x="129910" y="414274"/>
                  </a:lnTo>
                  <a:cubicBezTo>
                    <a:pt x="165757" y="447040"/>
                    <a:pt x="213551" y="467106"/>
                    <a:pt x="265795" y="467106"/>
                  </a:cubicBezTo>
                  <a:cubicBezTo>
                    <a:pt x="376893" y="467106"/>
                    <a:pt x="467270" y="376809"/>
                    <a:pt x="467270" y="265811"/>
                  </a:cubicBezTo>
                  <a:cubicBezTo>
                    <a:pt x="467270" y="212979"/>
                    <a:pt x="446805" y="164973"/>
                    <a:pt x="413374" y="129032"/>
                  </a:cubicBezTo>
                  <a:lnTo>
                    <a:pt x="442610" y="99695"/>
                  </a:lnTo>
                  <a:cubicBezTo>
                    <a:pt x="483541" y="143129"/>
                    <a:pt x="508710" y="201549"/>
                    <a:pt x="508710" y="265811"/>
                  </a:cubicBezTo>
                  <a:cubicBezTo>
                    <a:pt x="508710" y="399669"/>
                    <a:pt x="399773" y="508508"/>
                    <a:pt x="265795" y="508508"/>
                  </a:cubicBezTo>
                  <a:cubicBezTo>
                    <a:pt x="202111" y="508508"/>
                    <a:pt x="144020" y="483870"/>
                    <a:pt x="100674" y="443611"/>
                  </a:cubicBezTo>
                  <a:close/>
                  <a:moveTo>
                    <a:pt x="540107" y="539877"/>
                  </a:moveTo>
                  <a:cubicBezTo>
                    <a:pt x="534005" y="545973"/>
                    <a:pt x="525997" y="549275"/>
                    <a:pt x="517481" y="549275"/>
                  </a:cubicBezTo>
                  <a:cubicBezTo>
                    <a:pt x="508964" y="549275"/>
                    <a:pt x="500956" y="545973"/>
                    <a:pt x="494854" y="539877"/>
                  </a:cubicBezTo>
                  <a:lnTo>
                    <a:pt x="429772" y="474853"/>
                  </a:lnTo>
                  <a:cubicBezTo>
                    <a:pt x="446551" y="461645"/>
                    <a:pt x="461805" y="446532"/>
                    <a:pt x="475025" y="429641"/>
                  </a:cubicBezTo>
                  <a:lnTo>
                    <a:pt x="540107" y="494665"/>
                  </a:lnTo>
                  <a:cubicBezTo>
                    <a:pt x="552564" y="507111"/>
                    <a:pt x="552564" y="527431"/>
                    <a:pt x="540107" y="5398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6477749" y="5243492"/>
              <a:ext cx="219802" cy="184708"/>
            </a:xfrm>
            <a:custGeom>
              <a:avLst/>
              <a:gdLst/>
              <a:ahLst/>
              <a:cxnLst/>
              <a:rect l="l" t="t" r="r" b="b"/>
              <a:pathLst>
                <a:path w="219802" h="184708" extrusionOk="0">
                  <a:moveTo>
                    <a:pt x="215431" y="2463"/>
                  </a:moveTo>
                  <a:cubicBezTo>
                    <a:pt x="210473" y="-1474"/>
                    <a:pt x="203228" y="-585"/>
                    <a:pt x="199287" y="4368"/>
                  </a:cubicBezTo>
                  <a:lnTo>
                    <a:pt x="78656" y="156514"/>
                  </a:lnTo>
                  <a:lnTo>
                    <a:pt x="19167" y="104063"/>
                  </a:lnTo>
                  <a:cubicBezTo>
                    <a:pt x="14337" y="99872"/>
                    <a:pt x="7091" y="100253"/>
                    <a:pt x="2896" y="105079"/>
                  </a:cubicBezTo>
                  <a:cubicBezTo>
                    <a:pt x="-1299" y="109778"/>
                    <a:pt x="-917" y="117144"/>
                    <a:pt x="3913" y="121335"/>
                  </a:cubicBezTo>
                  <a:lnTo>
                    <a:pt x="72555" y="181787"/>
                  </a:lnTo>
                  <a:cubicBezTo>
                    <a:pt x="74716" y="183692"/>
                    <a:pt x="77385" y="184708"/>
                    <a:pt x="80181" y="184708"/>
                  </a:cubicBezTo>
                  <a:cubicBezTo>
                    <a:pt x="80563" y="184708"/>
                    <a:pt x="80817" y="184708"/>
                    <a:pt x="81199" y="184708"/>
                  </a:cubicBezTo>
                  <a:cubicBezTo>
                    <a:pt x="84376" y="184454"/>
                    <a:pt x="87300" y="182930"/>
                    <a:pt x="89206" y="180390"/>
                  </a:cubicBezTo>
                  <a:lnTo>
                    <a:pt x="217337" y="18719"/>
                  </a:lnTo>
                  <a:cubicBezTo>
                    <a:pt x="221278" y="13766"/>
                    <a:pt x="220388" y="6527"/>
                    <a:pt x="215431" y="25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7"/>
          <p:cNvSpPr/>
          <p:nvPr/>
        </p:nvSpPr>
        <p:spPr>
          <a:xfrm>
            <a:off x="8116661" y="4699933"/>
            <a:ext cx="564654" cy="564148"/>
          </a:xfrm>
          <a:custGeom>
            <a:avLst/>
            <a:gdLst/>
            <a:ahLst/>
            <a:cxnLst/>
            <a:rect l="l" t="t" r="r" b="b"/>
            <a:pathLst>
              <a:path w="662136" h="661542" extrusionOk="0">
                <a:moveTo>
                  <a:pt x="649678" y="318262"/>
                </a:moveTo>
                <a:lnTo>
                  <a:pt x="610909" y="318262"/>
                </a:lnTo>
                <a:cubicBezTo>
                  <a:pt x="604553" y="173736"/>
                  <a:pt x="488117" y="57404"/>
                  <a:pt x="343462" y="51054"/>
                </a:cubicBezTo>
                <a:lnTo>
                  <a:pt x="343462" y="12446"/>
                </a:lnTo>
                <a:cubicBezTo>
                  <a:pt x="343462" y="5588"/>
                  <a:pt x="337869" y="0"/>
                  <a:pt x="331004" y="0"/>
                </a:cubicBezTo>
                <a:cubicBezTo>
                  <a:pt x="324140" y="0"/>
                  <a:pt x="318547" y="5588"/>
                  <a:pt x="318547" y="12446"/>
                </a:cubicBezTo>
                <a:lnTo>
                  <a:pt x="318547" y="51054"/>
                </a:lnTo>
                <a:cubicBezTo>
                  <a:pt x="173892" y="57404"/>
                  <a:pt x="57456" y="173736"/>
                  <a:pt x="51100" y="318262"/>
                </a:cubicBezTo>
                <a:lnTo>
                  <a:pt x="12457" y="318262"/>
                </a:lnTo>
                <a:cubicBezTo>
                  <a:pt x="5593" y="318262"/>
                  <a:pt x="0" y="323850"/>
                  <a:pt x="0" y="330708"/>
                </a:cubicBezTo>
                <a:cubicBezTo>
                  <a:pt x="0" y="337566"/>
                  <a:pt x="5593" y="343154"/>
                  <a:pt x="12457" y="343154"/>
                </a:cubicBezTo>
                <a:lnTo>
                  <a:pt x="51100" y="343154"/>
                </a:lnTo>
                <a:cubicBezTo>
                  <a:pt x="57456" y="487680"/>
                  <a:pt x="173892" y="604012"/>
                  <a:pt x="318547" y="610362"/>
                </a:cubicBezTo>
                <a:lnTo>
                  <a:pt x="318547" y="649097"/>
                </a:lnTo>
                <a:cubicBezTo>
                  <a:pt x="318547" y="655955"/>
                  <a:pt x="324140" y="661543"/>
                  <a:pt x="331004" y="661543"/>
                </a:cubicBezTo>
                <a:cubicBezTo>
                  <a:pt x="337869" y="661543"/>
                  <a:pt x="343462" y="655955"/>
                  <a:pt x="343462" y="649097"/>
                </a:cubicBezTo>
                <a:lnTo>
                  <a:pt x="343462" y="610362"/>
                </a:lnTo>
                <a:cubicBezTo>
                  <a:pt x="488117" y="604012"/>
                  <a:pt x="604553" y="487680"/>
                  <a:pt x="610909" y="343154"/>
                </a:cubicBezTo>
                <a:lnTo>
                  <a:pt x="649678" y="343154"/>
                </a:lnTo>
                <a:cubicBezTo>
                  <a:pt x="656543" y="343154"/>
                  <a:pt x="662136" y="337566"/>
                  <a:pt x="662136" y="330708"/>
                </a:cubicBezTo>
                <a:cubicBezTo>
                  <a:pt x="662136" y="323850"/>
                  <a:pt x="656543" y="318262"/>
                  <a:pt x="649678" y="318262"/>
                </a:cubicBezTo>
                <a:close/>
                <a:moveTo>
                  <a:pt x="586122" y="318262"/>
                </a:moveTo>
                <a:lnTo>
                  <a:pt x="533751" y="318262"/>
                </a:lnTo>
                <a:cubicBezTo>
                  <a:pt x="527522" y="216281"/>
                  <a:pt x="445661" y="134493"/>
                  <a:pt x="343589" y="128270"/>
                </a:cubicBezTo>
                <a:lnTo>
                  <a:pt x="343589" y="75946"/>
                </a:lnTo>
                <a:cubicBezTo>
                  <a:pt x="474516" y="82296"/>
                  <a:pt x="579893" y="187579"/>
                  <a:pt x="586122" y="318262"/>
                </a:cubicBezTo>
                <a:close/>
                <a:moveTo>
                  <a:pt x="488880" y="343154"/>
                </a:moveTo>
                <a:lnTo>
                  <a:pt x="508582" y="343154"/>
                </a:lnTo>
                <a:cubicBezTo>
                  <a:pt x="502481" y="431419"/>
                  <a:pt x="431806" y="501904"/>
                  <a:pt x="343462" y="508127"/>
                </a:cubicBezTo>
                <a:lnTo>
                  <a:pt x="343462" y="488442"/>
                </a:lnTo>
                <a:cubicBezTo>
                  <a:pt x="343462" y="481584"/>
                  <a:pt x="337869" y="475996"/>
                  <a:pt x="331004" y="475996"/>
                </a:cubicBezTo>
                <a:cubicBezTo>
                  <a:pt x="324140" y="475996"/>
                  <a:pt x="318547" y="481584"/>
                  <a:pt x="318547" y="488442"/>
                </a:cubicBezTo>
                <a:lnTo>
                  <a:pt x="318547" y="508127"/>
                </a:lnTo>
                <a:cubicBezTo>
                  <a:pt x="230203" y="502031"/>
                  <a:pt x="159655" y="431419"/>
                  <a:pt x="153426" y="343154"/>
                </a:cubicBezTo>
                <a:lnTo>
                  <a:pt x="173129" y="343154"/>
                </a:lnTo>
                <a:cubicBezTo>
                  <a:pt x="179994" y="343154"/>
                  <a:pt x="185586" y="337566"/>
                  <a:pt x="185586" y="330708"/>
                </a:cubicBezTo>
                <a:cubicBezTo>
                  <a:pt x="185586" y="323850"/>
                  <a:pt x="179994" y="318262"/>
                  <a:pt x="173129" y="318262"/>
                </a:cubicBezTo>
                <a:lnTo>
                  <a:pt x="153426" y="318262"/>
                </a:lnTo>
                <a:cubicBezTo>
                  <a:pt x="159528" y="229997"/>
                  <a:pt x="230203" y="159512"/>
                  <a:pt x="318547" y="153289"/>
                </a:cubicBezTo>
                <a:lnTo>
                  <a:pt x="318547" y="172974"/>
                </a:lnTo>
                <a:cubicBezTo>
                  <a:pt x="318547" y="179832"/>
                  <a:pt x="324140" y="185420"/>
                  <a:pt x="331004" y="185420"/>
                </a:cubicBezTo>
                <a:cubicBezTo>
                  <a:pt x="337869" y="185420"/>
                  <a:pt x="343462" y="179832"/>
                  <a:pt x="343462" y="172974"/>
                </a:cubicBezTo>
                <a:lnTo>
                  <a:pt x="343462" y="153289"/>
                </a:lnTo>
                <a:cubicBezTo>
                  <a:pt x="431806" y="159385"/>
                  <a:pt x="502354" y="229997"/>
                  <a:pt x="508582" y="318262"/>
                </a:cubicBezTo>
                <a:lnTo>
                  <a:pt x="488880" y="318262"/>
                </a:lnTo>
                <a:cubicBezTo>
                  <a:pt x="482015" y="318262"/>
                  <a:pt x="476422" y="323850"/>
                  <a:pt x="476422" y="330708"/>
                </a:cubicBezTo>
                <a:cubicBezTo>
                  <a:pt x="476422" y="337566"/>
                  <a:pt x="482015" y="343154"/>
                  <a:pt x="488880" y="343154"/>
                </a:cubicBezTo>
                <a:close/>
                <a:moveTo>
                  <a:pt x="318674" y="75946"/>
                </a:moveTo>
                <a:lnTo>
                  <a:pt x="318674" y="128270"/>
                </a:lnTo>
                <a:cubicBezTo>
                  <a:pt x="216602" y="134493"/>
                  <a:pt x="134740" y="216281"/>
                  <a:pt x="128512" y="318262"/>
                </a:cubicBezTo>
                <a:lnTo>
                  <a:pt x="76141" y="318262"/>
                </a:lnTo>
                <a:cubicBezTo>
                  <a:pt x="82497" y="187452"/>
                  <a:pt x="187875" y="82169"/>
                  <a:pt x="318674" y="75946"/>
                </a:cubicBezTo>
                <a:close/>
                <a:moveTo>
                  <a:pt x="76141" y="343154"/>
                </a:moveTo>
                <a:lnTo>
                  <a:pt x="128512" y="343154"/>
                </a:lnTo>
                <a:cubicBezTo>
                  <a:pt x="134740" y="445135"/>
                  <a:pt x="216602" y="526923"/>
                  <a:pt x="318674" y="533146"/>
                </a:cubicBezTo>
                <a:lnTo>
                  <a:pt x="318674" y="585470"/>
                </a:lnTo>
                <a:cubicBezTo>
                  <a:pt x="187747" y="579120"/>
                  <a:pt x="82369" y="473837"/>
                  <a:pt x="76141" y="343154"/>
                </a:cubicBezTo>
                <a:close/>
                <a:moveTo>
                  <a:pt x="343589" y="585470"/>
                </a:moveTo>
                <a:lnTo>
                  <a:pt x="343589" y="533146"/>
                </a:lnTo>
                <a:cubicBezTo>
                  <a:pt x="445661" y="526923"/>
                  <a:pt x="527522" y="445135"/>
                  <a:pt x="533751" y="343154"/>
                </a:cubicBezTo>
                <a:lnTo>
                  <a:pt x="586122" y="343154"/>
                </a:lnTo>
                <a:cubicBezTo>
                  <a:pt x="579766" y="473964"/>
                  <a:pt x="474389" y="579247"/>
                  <a:pt x="343589" y="585470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7"/>
          <p:cNvGrpSpPr/>
          <p:nvPr/>
        </p:nvGrpSpPr>
        <p:grpSpPr>
          <a:xfrm>
            <a:off x="3331626" y="4728091"/>
            <a:ext cx="499560" cy="507723"/>
            <a:chOff x="2853898" y="5051645"/>
            <a:chExt cx="585804" cy="595376"/>
          </a:xfrm>
          <a:solidFill>
            <a:srgbClr val="0F70B7"/>
          </a:solidFill>
        </p:grpSpPr>
        <p:sp>
          <p:nvSpPr>
            <p:cNvPr id="337" name="Google Shape;337;p27"/>
            <p:cNvSpPr/>
            <p:nvPr/>
          </p:nvSpPr>
          <p:spPr>
            <a:xfrm>
              <a:off x="2853898" y="5551581"/>
              <a:ext cx="77285" cy="77406"/>
            </a:xfrm>
            <a:custGeom>
              <a:avLst/>
              <a:gdLst/>
              <a:ahLst/>
              <a:cxnLst/>
              <a:rect l="l" t="t" r="r" b="b"/>
              <a:pathLst>
                <a:path w="77285" h="77406" extrusionOk="0">
                  <a:moveTo>
                    <a:pt x="56121" y="3620"/>
                  </a:moveTo>
                  <a:lnTo>
                    <a:pt x="3623" y="56071"/>
                  </a:lnTo>
                  <a:cubicBezTo>
                    <a:pt x="-1208" y="60896"/>
                    <a:pt x="-1208" y="68771"/>
                    <a:pt x="3623" y="73723"/>
                  </a:cubicBezTo>
                  <a:cubicBezTo>
                    <a:pt x="6038" y="76136"/>
                    <a:pt x="9216" y="77407"/>
                    <a:pt x="12394" y="77407"/>
                  </a:cubicBezTo>
                  <a:cubicBezTo>
                    <a:pt x="15571" y="77407"/>
                    <a:pt x="18749" y="76136"/>
                    <a:pt x="21164" y="73723"/>
                  </a:cubicBezTo>
                  <a:lnTo>
                    <a:pt x="73662" y="21272"/>
                  </a:lnTo>
                  <a:cubicBezTo>
                    <a:pt x="78493" y="16446"/>
                    <a:pt x="78493" y="8572"/>
                    <a:pt x="73662" y="3620"/>
                  </a:cubicBezTo>
                  <a:cubicBezTo>
                    <a:pt x="68832" y="-1207"/>
                    <a:pt x="60951" y="-1207"/>
                    <a:pt x="55994" y="36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2938937" y="5569615"/>
              <a:ext cx="77285" cy="77406"/>
            </a:xfrm>
            <a:custGeom>
              <a:avLst/>
              <a:gdLst/>
              <a:ahLst/>
              <a:cxnLst/>
              <a:rect l="l" t="t" r="r" b="b"/>
              <a:pathLst>
                <a:path w="77285" h="77406" extrusionOk="0">
                  <a:moveTo>
                    <a:pt x="56121" y="3620"/>
                  </a:moveTo>
                  <a:lnTo>
                    <a:pt x="3623" y="56071"/>
                  </a:lnTo>
                  <a:cubicBezTo>
                    <a:pt x="-1208" y="60897"/>
                    <a:pt x="-1208" y="68771"/>
                    <a:pt x="3623" y="73724"/>
                  </a:cubicBezTo>
                  <a:cubicBezTo>
                    <a:pt x="6038" y="76137"/>
                    <a:pt x="9216" y="77407"/>
                    <a:pt x="12394" y="77407"/>
                  </a:cubicBezTo>
                  <a:cubicBezTo>
                    <a:pt x="15572" y="77407"/>
                    <a:pt x="18749" y="76137"/>
                    <a:pt x="21165" y="73724"/>
                  </a:cubicBezTo>
                  <a:lnTo>
                    <a:pt x="73662" y="21273"/>
                  </a:lnTo>
                  <a:cubicBezTo>
                    <a:pt x="78493" y="16447"/>
                    <a:pt x="78493" y="8573"/>
                    <a:pt x="73662" y="3620"/>
                  </a:cubicBezTo>
                  <a:cubicBezTo>
                    <a:pt x="68832" y="-1207"/>
                    <a:pt x="60951" y="-1207"/>
                    <a:pt x="55994" y="36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2879956" y="5407309"/>
              <a:ext cx="77412" cy="77406"/>
            </a:xfrm>
            <a:custGeom>
              <a:avLst/>
              <a:gdLst/>
              <a:ahLst/>
              <a:cxnLst/>
              <a:rect l="l" t="t" r="r" b="b"/>
              <a:pathLst>
                <a:path w="77412" h="77406" extrusionOk="0">
                  <a:moveTo>
                    <a:pt x="12521" y="77407"/>
                  </a:moveTo>
                  <a:cubicBezTo>
                    <a:pt x="15699" y="77407"/>
                    <a:pt x="18876" y="76136"/>
                    <a:pt x="21292" y="73724"/>
                  </a:cubicBezTo>
                  <a:lnTo>
                    <a:pt x="73790" y="21273"/>
                  </a:lnTo>
                  <a:cubicBezTo>
                    <a:pt x="78620" y="16447"/>
                    <a:pt x="78620" y="8573"/>
                    <a:pt x="73790" y="3620"/>
                  </a:cubicBezTo>
                  <a:cubicBezTo>
                    <a:pt x="68959" y="-1207"/>
                    <a:pt x="61078" y="-1207"/>
                    <a:pt x="56121" y="3620"/>
                  </a:cubicBezTo>
                  <a:lnTo>
                    <a:pt x="3623" y="56071"/>
                  </a:lnTo>
                  <a:cubicBezTo>
                    <a:pt x="-1208" y="60897"/>
                    <a:pt x="-1208" y="68771"/>
                    <a:pt x="3623" y="73724"/>
                  </a:cubicBezTo>
                  <a:cubicBezTo>
                    <a:pt x="6038" y="76136"/>
                    <a:pt x="9216" y="77407"/>
                    <a:pt x="12394" y="774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2947581" y="5290469"/>
              <a:ext cx="77412" cy="77406"/>
            </a:xfrm>
            <a:custGeom>
              <a:avLst/>
              <a:gdLst/>
              <a:ahLst/>
              <a:cxnLst/>
              <a:rect l="l" t="t" r="r" b="b"/>
              <a:pathLst>
                <a:path w="77412" h="77406" extrusionOk="0">
                  <a:moveTo>
                    <a:pt x="12521" y="77407"/>
                  </a:moveTo>
                  <a:cubicBezTo>
                    <a:pt x="15699" y="77407"/>
                    <a:pt x="18876" y="76136"/>
                    <a:pt x="21292" y="73723"/>
                  </a:cubicBezTo>
                  <a:lnTo>
                    <a:pt x="73789" y="21272"/>
                  </a:lnTo>
                  <a:cubicBezTo>
                    <a:pt x="78620" y="16446"/>
                    <a:pt x="78620" y="8572"/>
                    <a:pt x="73789" y="3620"/>
                  </a:cubicBezTo>
                  <a:cubicBezTo>
                    <a:pt x="68959" y="-1207"/>
                    <a:pt x="61078" y="-1207"/>
                    <a:pt x="56121" y="3620"/>
                  </a:cubicBezTo>
                  <a:lnTo>
                    <a:pt x="3623" y="56070"/>
                  </a:lnTo>
                  <a:cubicBezTo>
                    <a:pt x="-1208" y="60896"/>
                    <a:pt x="-1208" y="68770"/>
                    <a:pt x="3623" y="73723"/>
                  </a:cubicBezTo>
                  <a:cubicBezTo>
                    <a:pt x="6038" y="76136"/>
                    <a:pt x="9216" y="77407"/>
                    <a:pt x="12393" y="774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2973703" y="5051645"/>
              <a:ext cx="465999" cy="465582"/>
            </a:xfrm>
            <a:custGeom>
              <a:avLst/>
              <a:gdLst/>
              <a:ahLst/>
              <a:cxnLst/>
              <a:rect l="l" t="t" r="r" b="b"/>
              <a:pathLst>
                <a:path w="465999" h="465582" extrusionOk="0">
                  <a:moveTo>
                    <a:pt x="465999" y="12446"/>
                  </a:moveTo>
                  <a:cubicBezTo>
                    <a:pt x="465999" y="5588"/>
                    <a:pt x="460406" y="0"/>
                    <a:pt x="453542" y="0"/>
                  </a:cubicBezTo>
                  <a:cubicBezTo>
                    <a:pt x="333674" y="0"/>
                    <a:pt x="236177" y="68326"/>
                    <a:pt x="169570" y="135128"/>
                  </a:cubicBezTo>
                  <a:cubicBezTo>
                    <a:pt x="120631" y="119126"/>
                    <a:pt x="40041" y="139700"/>
                    <a:pt x="11186" y="168529"/>
                  </a:cubicBezTo>
                  <a:cubicBezTo>
                    <a:pt x="6356" y="173355"/>
                    <a:pt x="6356" y="181229"/>
                    <a:pt x="11186" y="186182"/>
                  </a:cubicBezTo>
                  <a:lnTo>
                    <a:pt x="76268" y="251206"/>
                  </a:lnTo>
                  <a:cubicBezTo>
                    <a:pt x="73218" y="256159"/>
                    <a:pt x="71311" y="259334"/>
                    <a:pt x="70675" y="260350"/>
                  </a:cubicBezTo>
                  <a:cubicBezTo>
                    <a:pt x="67879" y="265176"/>
                    <a:pt x="68642" y="271399"/>
                    <a:pt x="72582" y="275336"/>
                  </a:cubicBezTo>
                  <a:lnTo>
                    <a:pt x="74870" y="277622"/>
                  </a:lnTo>
                  <a:lnTo>
                    <a:pt x="48176" y="304292"/>
                  </a:lnTo>
                  <a:cubicBezTo>
                    <a:pt x="43346" y="309118"/>
                    <a:pt x="43346" y="316992"/>
                    <a:pt x="48176" y="321945"/>
                  </a:cubicBezTo>
                  <a:lnTo>
                    <a:pt x="54913" y="328676"/>
                  </a:lnTo>
                  <a:cubicBezTo>
                    <a:pt x="37371" y="348107"/>
                    <a:pt x="0" y="396367"/>
                    <a:pt x="0" y="453136"/>
                  </a:cubicBezTo>
                  <a:cubicBezTo>
                    <a:pt x="0" y="459994"/>
                    <a:pt x="5593" y="465582"/>
                    <a:pt x="12457" y="465582"/>
                  </a:cubicBezTo>
                  <a:cubicBezTo>
                    <a:pt x="69277" y="465582"/>
                    <a:pt x="117580" y="428244"/>
                    <a:pt x="137029" y="410718"/>
                  </a:cubicBezTo>
                  <a:lnTo>
                    <a:pt x="143766" y="417449"/>
                  </a:lnTo>
                  <a:cubicBezTo>
                    <a:pt x="146181" y="419862"/>
                    <a:pt x="149359" y="421132"/>
                    <a:pt x="152537" y="421132"/>
                  </a:cubicBezTo>
                  <a:cubicBezTo>
                    <a:pt x="155714" y="421132"/>
                    <a:pt x="158892" y="419862"/>
                    <a:pt x="161307" y="417449"/>
                  </a:cubicBezTo>
                  <a:lnTo>
                    <a:pt x="188001" y="390779"/>
                  </a:lnTo>
                  <a:lnTo>
                    <a:pt x="190289" y="393065"/>
                  </a:lnTo>
                  <a:cubicBezTo>
                    <a:pt x="192705" y="395478"/>
                    <a:pt x="195882" y="396748"/>
                    <a:pt x="199060" y="396748"/>
                  </a:cubicBezTo>
                  <a:cubicBezTo>
                    <a:pt x="201221" y="396748"/>
                    <a:pt x="203382" y="396240"/>
                    <a:pt x="205289" y="395097"/>
                  </a:cubicBezTo>
                  <a:cubicBezTo>
                    <a:pt x="206306" y="394462"/>
                    <a:pt x="209484" y="392684"/>
                    <a:pt x="214441" y="389509"/>
                  </a:cubicBezTo>
                  <a:lnTo>
                    <a:pt x="279523" y="454533"/>
                  </a:lnTo>
                  <a:cubicBezTo>
                    <a:pt x="281939" y="456946"/>
                    <a:pt x="285116" y="458216"/>
                    <a:pt x="288294" y="458216"/>
                  </a:cubicBezTo>
                  <a:cubicBezTo>
                    <a:pt x="291472" y="458216"/>
                    <a:pt x="294650" y="456946"/>
                    <a:pt x="297065" y="454533"/>
                  </a:cubicBezTo>
                  <a:cubicBezTo>
                    <a:pt x="325920" y="425704"/>
                    <a:pt x="346512" y="345186"/>
                    <a:pt x="330496" y="296291"/>
                  </a:cubicBezTo>
                  <a:cubicBezTo>
                    <a:pt x="397231" y="229743"/>
                    <a:pt x="465745" y="132334"/>
                    <a:pt x="465745" y="12573"/>
                  </a:cubicBezTo>
                  <a:close/>
                  <a:moveTo>
                    <a:pt x="440831" y="25146"/>
                  </a:moveTo>
                  <a:cubicBezTo>
                    <a:pt x="439814" y="47117"/>
                    <a:pt x="436255" y="68453"/>
                    <a:pt x="430662" y="88773"/>
                  </a:cubicBezTo>
                  <a:lnTo>
                    <a:pt x="377147" y="35306"/>
                  </a:lnTo>
                  <a:cubicBezTo>
                    <a:pt x="397612" y="29718"/>
                    <a:pt x="418840" y="26162"/>
                    <a:pt x="440831" y="25146"/>
                  </a:cubicBezTo>
                  <a:close/>
                  <a:moveTo>
                    <a:pt x="38770" y="178308"/>
                  </a:moveTo>
                  <a:cubicBezTo>
                    <a:pt x="63811" y="162560"/>
                    <a:pt x="113767" y="149606"/>
                    <a:pt x="149867" y="155575"/>
                  </a:cubicBezTo>
                  <a:cubicBezTo>
                    <a:pt x="123936" y="183896"/>
                    <a:pt x="103852" y="210439"/>
                    <a:pt x="90378" y="229870"/>
                  </a:cubicBezTo>
                  <a:lnTo>
                    <a:pt x="38770" y="178308"/>
                  </a:lnTo>
                  <a:close/>
                  <a:moveTo>
                    <a:pt x="26058" y="439547"/>
                  </a:moveTo>
                  <a:cubicBezTo>
                    <a:pt x="26821" y="433451"/>
                    <a:pt x="28219" y="427609"/>
                    <a:pt x="29745" y="421767"/>
                  </a:cubicBezTo>
                  <a:cubicBezTo>
                    <a:pt x="36863" y="394589"/>
                    <a:pt x="49320" y="375031"/>
                    <a:pt x="59362" y="362839"/>
                  </a:cubicBezTo>
                  <a:cubicBezTo>
                    <a:pt x="59871" y="362077"/>
                    <a:pt x="60506" y="361188"/>
                    <a:pt x="61015" y="360553"/>
                  </a:cubicBezTo>
                  <a:cubicBezTo>
                    <a:pt x="61015" y="360807"/>
                    <a:pt x="60888" y="360934"/>
                    <a:pt x="60760" y="361188"/>
                  </a:cubicBezTo>
                  <a:cubicBezTo>
                    <a:pt x="68642" y="351917"/>
                    <a:pt x="74743" y="347345"/>
                    <a:pt x="74743" y="347345"/>
                  </a:cubicBezTo>
                  <a:lnTo>
                    <a:pt x="97369" y="370713"/>
                  </a:lnTo>
                  <a:lnTo>
                    <a:pt x="97369" y="370713"/>
                  </a:lnTo>
                  <a:cubicBezTo>
                    <a:pt x="97369" y="370713"/>
                    <a:pt x="106648" y="379730"/>
                    <a:pt x="122665" y="396367"/>
                  </a:cubicBezTo>
                  <a:cubicBezTo>
                    <a:pt x="75251" y="425831"/>
                    <a:pt x="57710" y="432689"/>
                    <a:pt x="43092" y="436118"/>
                  </a:cubicBezTo>
                  <a:cubicBezTo>
                    <a:pt x="37499" y="437642"/>
                    <a:pt x="31778" y="438912"/>
                    <a:pt x="26058" y="439674"/>
                  </a:cubicBezTo>
                  <a:close/>
                  <a:moveTo>
                    <a:pt x="152791" y="390906"/>
                  </a:moveTo>
                  <a:lnTo>
                    <a:pt x="130038" y="368173"/>
                  </a:lnTo>
                  <a:cubicBezTo>
                    <a:pt x="130038" y="368173"/>
                    <a:pt x="130038" y="368173"/>
                    <a:pt x="130038" y="368173"/>
                  </a:cubicBezTo>
                  <a:lnTo>
                    <a:pt x="97751" y="335915"/>
                  </a:lnTo>
                  <a:cubicBezTo>
                    <a:pt x="97751" y="335915"/>
                    <a:pt x="97751" y="335915"/>
                    <a:pt x="97751" y="335915"/>
                  </a:cubicBezTo>
                  <a:lnTo>
                    <a:pt x="74997" y="313182"/>
                  </a:lnTo>
                  <a:lnTo>
                    <a:pt x="92793" y="295402"/>
                  </a:lnTo>
                  <a:lnTo>
                    <a:pt x="170841" y="373380"/>
                  </a:lnTo>
                  <a:lnTo>
                    <a:pt x="153045" y="391160"/>
                  </a:lnTo>
                  <a:close/>
                  <a:moveTo>
                    <a:pt x="287532" y="426847"/>
                  </a:moveTo>
                  <a:lnTo>
                    <a:pt x="235923" y="375285"/>
                  </a:lnTo>
                  <a:cubicBezTo>
                    <a:pt x="255245" y="361823"/>
                    <a:pt x="281939" y="341884"/>
                    <a:pt x="310285" y="315849"/>
                  </a:cubicBezTo>
                  <a:cubicBezTo>
                    <a:pt x="316259" y="351917"/>
                    <a:pt x="303294" y="401701"/>
                    <a:pt x="287532" y="426847"/>
                  </a:cubicBezTo>
                  <a:close/>
                  <a:moveTo>
                    <a:pt x="201221" y="368300"/>
                  </a:moveTo>
                  <a:lnTo>
                    <a:pt x="97496" y="264668"/>
                  </a:lnTo>
                  <a:cubicBezTo>
                    <a:pt x="119614" y="230124"/>
                    <a:pt x="213424" y="94234"/>
                    <a:pt x="350580" y="43815"/>
                  </a:cubicBezTo>
                  <a:lnTo>
                    <a:pt x="422272" y="115443"/>
                  </a:lnTo>
                  <a:cubicBezTo>
                    <a:pt x="371808" y="252349"/>
                    <a:pt x="235923" y="346202"/>
                    <a:pt x="201348" y="3683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3072534" y="5517164"/>
              <a:ext cx="77285" cy="77406"/>
            </a:xfrm>
            <a:custGeom>
              <a:avLst/>
              <a:gdLst/>
              <a:ahLst/>
              <a:cxnLst/>
              <a:rect l="l" t="t" r="r" b="b"/>
              <a:pathLst>
                <a:path w="77285" h="77406" extrusionOk="0">
                  <a:moveTo>
                    <a:pt x="56121" y="3619"/>
                  </a:moveTo>
                  <a:lnTo>
                    <a:pt x="3623" y="56070"/>
                  </a:lnTo>
                  <a:cubicBezTo>
                    <a:pt x="-1208" y="60896"/>
                    <a:pt x="-1208" y="68770"/>
                    <a:pt x="3623" y="73724"/>
                  </a:cubicBezTo>
                  <a:cubicBezTo>
                    <a:pt x="6038" y="76137"/>
                    <a:pt x="9216" y="77406"/>
                    <a:pt x="12394" y="77406"/>
                  </a:cubicBezTo>
                  <a:cubicBezTo>
                    <a:pt x="15571" y="77406"/>
                    <a:pt x="18749" y="76137"/>
                    <a:pt x="21164" y="73724"/>
                  </a:cubicBezTo>
                  <a:lnTo>
                    <a:pt x="73662" y="21272"/>
                  </a:lnTo>
                  <a:cubicBezTo>
                    <a:pt x="78493" y="16446"/>
                    <a:pt x="78493" y="8572"/>
                    <a:pt x="73662" y="3619"/>
                  </a:cubicBezTo>
                  <a:cubicBezTo>
                    <a:pt x="68832" y="-1206"/>
                    <a:pt x="60951" y="-1206"/>
                    <a:pt x="55994" y="36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3216649" y="5152483"/>
              <a:ext cx="120726" cy="120523"/>
            </a:xfrm>
            <a:custGeom>
              <a:avLst/>
              <a:gdLst/>
              <a:ahLst/>
              <a:cxnLst/>
              <a:rect l="l" t="t" r="r" b="b"/>
              <a:pathLst>
                <a:path w="120726" h="120523" extrusionOk="0">
                  <a:moveTo>
                    <a:pt x="103057" y="17653"/>
                  </a:moveTo>
                  <a:cubicBezTo>
                    <a:pt x="91617" y="6223"/>
                    <a:pt x="76491" y="0"/>
                    <a:pt x="60347" y="0"/>
                  </a:cubicBezTo>
                  <a:cubicBezTo>
                    <a:pt x="44204" y="0"/>
                    <a:pt x="29077" y="6223"/>
                    <a:pt x="17637" y="17653"/>
                  </a:cubicBezTo>
                  <a:cubicBezTo>
                    <a:pt x="-5879" y="41148"/>
                    <a:pt x="-5879" y="79375"/>
                    <a:pt x="17637" y="102870"/>
                  </a:cubicBezTo>
                  <a:cubicBezTo>
                    <a:pt x="29077" y="114300"/>
                    <a:pt x="44204" y="120523"/>
                    <a:pt x="60347" y="120523"/>
                  </a:cubicBezTo>
                  <a:cubicBezTo>
                    <a:pt x="76491" y="120523"/>
                    <a:pt x="91617" y="114300"/>
                    <a:pt x="103057" y="102870"/>
                  </a:cubicBezTo>
                  <a:cubicBezTo>
                    <a:pt x="114498" y="91440"/>
                    <a:pt x="120726" y="76327"/>
                    <a:pt x="120726" y="60198"/>
                  </a:cubicBezTo>
                  <a:cubicBezTo>
                    <a:pt x="120726" y="44069"/>
                    <a:pt x="114498" y="28956"/>
                    <a:pt x="103057" y="17526"/>
                  </a:cubicBezTo>
                  <a:close/>
                  <a:moveTo>
                    <a:pt x="85389" y="85344"/>
                  </a:moveTo>
                  <a:cubicBezTo>
                    <a:pt x="78652" y="92075"/>
                    <a:pt x="69754" y="95758"/>
                    <a:pt x="60347" y="95758"/>
                  </a:cubicBezTo>
                  <a:cubicBezTo>
                    <a:pt x="50941" y="95758"/>
                    <a:pt x="41916" y="92075"/>
                    <a:pt x="35306" y="85344"/>
                  </a:cubicBezTo>
                  <a:cubicBezTo>
                    <a:pt x="21450" y="71501"/>
                    <a:pt x="21450" y="49022"/>
                    <a:pt x="35306" y="35306"/>
                  </a:cubicBezTo>
                  <a:cubicBezTo>
                    <a:pt x="42043" y="28575"/>
                    <a:pt x="50941" y="24892"/>
                    <a:pt x="60347" y="24892"/>
                  </a:cubicBezTo>
                  <a:cubicBezTo>
                    <a:pt x="69754" y="24892"/>
                    <a:pt x="78779" y="28575"/>
                    <a:pt x="85389" y="35306"/>
                  </a:cubicBezTo>
                  <a:cubicBezTo>
                    <a:pt x="92126" y="42037"/>
                    <a:pt x="95812" y="50927"/>
                    <a:pt x="95812" y="60325"/>
                  </a:cubicBezTo>
                  <a:cubicBezTo>
                    <a:pt x="95812" y="69723"/>
                    <a:pt x="92126" y="78740"/>
                    <a:pt x="85389" y="85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7"/>
          <p:cNvGrpSpPr/>
          <p:nvPr/>
        </p:nvGrpSpPr>
        <p:grpSpPr>
          <a:xfrm>
            <a:off x="10099027" y="4707606"/>
            <a:ext cx="538734" cy="549112"/>
            <a:chOff x="10789619" y="5027623"/>
            <a:chExt cx="631741" cy="643910"/>
          </a:xfrm>
          <a:solidFill>
            <a:srgbClr val="0F70B7"/>
          </a:solidFill>
        </p:grpSpPr>
        <p:sp>
          <p:nvSpPr>
            <p:cNvPr id="345" name="Google Shape;345;p27"/>
            <p:cNvSpPr/>
            <p:nvPr/>
          </p:nvSpPr>
          <p:spPr>
            <a:xfrm>
              <a:off x="10889164" y="5419183"/>
              <a:ext cx="110258" cy="109982"/>
            </a:xfrm>
            <a:custGeom>
              <a:avLst/>
              <a:gdLst/>
              <a:ahLst/>
              <a:cxnLst/>
              <a:rect l="l" t="t" r="r" b="b"/>
              <a:pathLst>
                <a:path w="110258" h="109982" extrusionOk="0">
                  <a:moveTo>
                    <a:pt x="108216" y="40640"/>
                  </a:moveTo>
                  <a:cubicBezTo>
                    <a:pt x="101733" y="16637"/>
                    <a:pt x="79869" y="0"/>
                    <a:pt x="55082" y="0"/>
                  </a:cubicBezTo>
                  <a:cubicBezTo>
                    <a:pt x="50252" y="0"/>
                    <a:pt x="45422" y="635"/>
                    <a:pt x="40719" y="1905"/>
                  </a:cubicBezTo>
                  <a:cubicBezTo>
                    <a:pt x="11354" y="9779"/>
                    <a:pt x="-6060" y="40005"/>
                    <a:pt x="1948" y="69342"/>
                  </a:cubicBezTo>
                  <a:cubicBezTo>
                    <a:pt x="8431" y="93345"/>
                    <a:pt x="30295" y="109982"/>
                    <a:pt x="55082" y="109982"/>
                  </a:cubicBezTo>
                  <a:cubicBezTo>
                    <a:pt x="59912" y="109982"/>
                    <a:pt x="64742" y="109347"/>
                    <a:pt x="69446" y="108077"/>
                  </a:cubicBezTo>
                  <a:cubicBezTo>
                    <a:pt x="83682" y="104267"/>
                    <a:pt x="95505" y="95123"/>
                    <a:pt x="102877" y="82423"/>
                  </a:cubicBezTo>
                  <a:cubicBezTo>
                    <a:pt x="110249" y="69723"/>
                    <a:pt x="112156" y="54864"/>
                    <a:pt x="108342" y="40640"/>
                  </a:cubicBezTo>
                  <a:close/>
                  <a:moveTo>
                    <a:pt x="82793" y="70993"/>
                  </a:moveTo>
                  <a:cubicBezTo>
                    <a:pt x="78471" y="78359"/>
                    <a:pt x="71607" y="83693"/>
                    <a:pt x="63344" y="85979"/>
                  </a:cubicBezTo>
                  <a:cubicBezTo>
                    <a:pt x="60548" y="86741"/>
                    <a:pt x="57751" y="87122"/>
                    <a:pt x="54955" y="87122"/>
                  </a:cubicBezTo>
                  <a:cubicBezTo>
                    <a:pt x="40464" y="87122"/>
                    <a:pt x="27753" y="77343"/>
                    <a:pt x="24066" y="63500"/>
                  </a:cubicBezTo>
                  <a:cubicBezTo>
                    <a:pt x="19490" y="46482"/>
                    <a:pt x="29532" y="28829"/>
                    <a:pt x="46693" y="24257"/>
                  </a:cubicBezTo>
                  <a:cubicBezTo>
                    <a:pt x="49489" y="23495"/>
                    <a:pt x="52286" y="23114"/>
                    <a:pt x="55082" y="23114"/>
                  </a:cubicBezTo>
                  <a:cubicBezTo>
                    <a:pt x="69573" y="23114"/>
                    <a:pt x="82284" y="32893"/>
                    <a:pt x="85971" y="46736"/>
                  </a:cubicBezTo>
                  <a:cubicBezTo>
                    <a:pt x="88259" y="54991"/>
                    <a:pt x="87115" y="63627"/>
                    <a:pt x="82793" y="709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10789619" y="5320194"/>
              <a:ext cx="308708" cy="308666"/>
            </a:xfrm>
            <a:custGeom>
              <a:avLst/>
              <a:gdLst/>
              <a:ahLst/>
              <a:cxnLst/>
              <a:rect l="l" t="t" r="r" b="b"/>
              <a:pathLst>
                <a:path w="308708" h="308666" extrusionOk="0">
                  <a:moveTo>
                    <a:pt x="228226" y="285171"/>
                  </a:moveTo>
                  <a:cubicBezTo>
                    <a:pt x="231785" y="278821"/>
                    <a:pt x="232802" y="271583"/>
                    <a:pt x="230895" y="264597"/>
                  </a:cubicBezTo>
                  <a:lnTo>
                    <a:pt x="226828" y="249484"/>
                  </a:lnTo>
                  <a:cubicBezTo>
                    <a:pt x="226828" y="249484"/>
                    <a:pt x="227844" y="248722"/>
                    <a:pt x="228226" y="248341"/>
                  </a:cubicBezTo>
                  <a:lnTo>
                    <a:pt x="241827" y="256215"/>
                  </a:lnTo>
                  <a:cubicBezTo>
                    <a:pt x="246021" y="258628"/>
                    <a:pt x="250598" y="259899"/>
                    <a:pt x="255301" y="259899"/>
                  </a:cubicBezTo>
                  <a:cubicBezTo>
                    <a:pt x="257716" y="259899"/>
                    <a:pt x="260004" y="259645"/>
                    <a:pt x="262420" y="259009"/>
                  </a:cubicBezTo>
                  <a:cubicBezTo>
                    <a:pt x="269411" y="257105"/>
                    <a:pt x="275258" y="252659"/>
                    <a:pt x="278944" y="246309"/>
                  </a:cubicBezTo>
                  <a:lnTo>
                    <a:pt x="296741" y="215321"/>
                  </a:lnTo>
                  <a:cubicBezTo>
                    <a:pt x="300299" y="209099"/>
                    <a:pt x="301316" y="201733"/>
                    <a:pt x="299409" y="194747"/>
                  </a:cubicBezTo>
                  <a:cubicBezTo>
                    <a:pt x="297503" y="187763"/>
                    <a:pt x="293054" y="181920"/>
                    <a:pt x="286698" y="178238"/>
                  </a:cubicBezTo>
                  <a:lnTo>
                    <a:pt x="273224" y="170490"/>
                  </a:lnTo>
                  <a:cubicBezTo>
                    <a:pt x="273224" y="169856"/>
                    <a:pt x="273351" y="169220"/>
                    <a:pt x="273478" y="168585"/>
                  </a:cubicBezTo>
                  <a:lnTo>
                    <a:pt x="288605" y="164521"/>
                  </a:lnTo>
                  <a:cubicBezTo>
                    <a:pt x="303096" y="160584"/>
                    <a:pt x="311613" y="145726"/>
                    <a:pt x="307799" y="131247"/>
                  </a:cubicBezTo>
                  <a:lnTo>
                    <a:pt x="298520" y="96831"/>
                  </a:lnTo>
                  <a:cubicBezTo>
                    <a:pt x="296613" y="89845"/>
                    <a:pt x="292164" y="84003"/>
                    <a:pt x="285808" y="80320"/>
                  </a:cubicBezTo>
                  <a:cubicBezTo>
                    <a:pt x="279580" y="76764"/>
                    <a:pt x="272207" y="75749"/>
                    <a:pt x="265216" y="77653"/>
                  </a:cubicBezTo>
                  <a:lnTo>
                    <a:pt x="250089" y="81718"/>
                  </a:lnTo>
                  <a:cubicBezTo>
                    <a:pt x="250089" y="81718"/>
                    <a:pt x="249327" y="80701"/>
                    <a:pt x="248946" y="80194"/>
                  </a:cubicBezTo>
                  <a:lnTo>
                    <a:pt x="256699" y="66732"/>
                  </a:lnTo>
                  <a:cubicBezTo>
                    <a:pt x="264199" y="53777"/>
                    <a:pt x="259623" y="37140"/>
                    <a:pt x="246658" y="29647"/>
                  </a:cubicBezTo>
                  <a:lnTo>
                    <a:pt x="215642" y="11868"/>
                  </a:lnTo>
                  <a:cubicBezTo>
                    <a:pt x="209286" y="8312"/>
                    <a:pt x="202041" y="7295"/>
                    <a:pt x="195049" y="9201"/>
                  </a:cubicBezTo>
                  <a:cubicBezTo>
                    <a:pt x="188058" y="11106"/>
                    <a:pt x="182211" y="15551"/>
                    <a:pt x="178524" y="21901"/>
                  </a:cubicBezTo>
                  <a:lnTo>
                    <a:pt x="170643" y="35489"/>
                  </a:lnTo>
                  <a:cubicBezTo>
                    <a:pt x="170643" y="35489"/>
                    <a:pt x="169372" y="35363"/>
                    <a:pt x="168864" y="35235"/>
                  </a:cubicBezTo>
                  <a:lnTo>
                    <a:pt x="164796" y="20122"/>
                  </a:lnTo>
                  <a:cubicBezTo>
                    <a:pt x="162889" y="13138"/>
                    <a:pt x="158441" y="7295"/>
                    <a:pt x="152085" y="3613"/>
                  </a:cubicBezTo>
                  <a:cubicBezTo>
                    <a:pt x="145856" y="57"/>
                    <a:pt x="138484" y="-960"/>
                    <a:pt x="131493" y="945"/>
                  </a:cubicBezTo>
                  <a:lnTo>
                    <a:pt x="97044" y="10216"/>
                  </a:lnTo>
                  <a:cubicBezTo>
                    <a:pt x="82553" y="14153"/>
                    <a:pt x="74037" y="29013"/>
                    <a:pt x="77850" y="43490"/>
                  </a:cubicBezTo>
                  <a:lnTo>
                    <a:pt x="81918" y="58731"/>
                  </a:lnTo>
                  <a:cubicBezTo>
                    <a:pt x="81918" y="58731"/>
                    <a:pt x="81028" y="59493"/>
                    <a:pt x="80520" y="59874"/>
                  </a:cubicBezTo>
                  <a:lnTo>
                    <a:pt x="66791" y="52000"/>
                  </a:lnTo>
                  <a:cubicBezTo>
                    <a:pt x="60436" y="48444"/>
                    <a:pt x="53190" y="47427"/>
                    <a:pt x="46199" y="49333"/>
                  </a:cubicBezTo>
                  <a:cubicBezTo>
                    <a:pt x="39208" y="51238"/>
                    <a:pt x="33360" y="55683"/>
                    <a:pt x="29674" y="62033"/>
                  </a:cubicBezTo>
                  <a:lnTo>
                    <a:pt x="11878" y="93020"/>
                  </a:lnTo>
                  <a:cubicBezTo>
                    <a:pt x="4379" y="105975"/>
                    <a:pt x="8955" y="122612"/>
                    <a:pt x="21920" y="130105"/>
                  </a:cubicBezTo>
                  <a:lnTo>
                    <a:pt x="35775" y="137978"/>
                  </a:lnTo>
                  <a:cubicBezTo>
                    <a:pt x="35775" y="137978"/>
                    <a:pt x="35648" y="139121"/>
                    <a:pt x="35521" y="139630"/>
                  </a:cubicBezTo>
                  <a:lnTo>
                    <a:pt x="20141" y="143820"/>
                  </a:lnTo>
                  <a:cubicBezTo>
                    <a:pt x="13150" y="145726"/>
                    <a:pt x="7302" y="150170"/>
                    <a:pt x="3616" y="156520"/>
                  </a:cubicBezTo>
                  <a:cubicBezTo>
                    <a:pt x="57" y="162870"/>
                    <a:pt x="-961" y="170109"/>
                    <a:pt x="946" y="177095"/>
                  </a:cubicBezTo>
                  <a:lnTo>
                    <a:pt x="10225" y="211512"/>
                  </a:lnTo>
                  <a:cubicBezTo>
                    <a:pt x="12133" y="218496"/>
                    <a:pt x="16581" y="224339"/>
                    <a:pt x="22937" y="228021"/>
                  </a:cubicBezTo>
                  <a:cubicBezTo>
                    <a:pt x="27132" y="230434"/>
                    <a:pt x="31708" y="231705"/>
                    <a:pt x="36411" y="231705"/>
                  </a:cubicBezTo>
                  <a:cubicBezTo>
                    <a:pt x="38826" y="231705"/>
                    <a:pt x="41241" y="231451"/>
                    <a:pt x="43529" y="230815"/>
                  </a:cubicBezTo>
                  <a:lnTo>
                    <a:pt x="58910" y="226625"/>
                  </a:lnTo>
                  <a:cubicBezTo>
                    <a:pt x="58910" y="226625"/>
                    <a:pt x="59546" y="227514"/>
                    <a:pt x="59927" y="228021"/>
                  </a:cubicBezTo>
                  <a:lnTo>
                    <a:pt x="52046" y="241864"/>
                  </a:lnTo>
                  <a:cubicBezTo>
                    <a:pt x="44546" y="254819"/>
                    <a:pt x="49122" y="271456"/>
                    <a:pt x="62088" y="278949"/>
                  </a:cubicBezTo>
                  <a:lnTo>
                    <a:pt x="93104" y="296728"/>
                  </a:lnTo>
                  <a:cubicBezTo>
                    <a:pt x="97299" y="299141"/>
                    <a:pt x="102002" y="300284"/>
                    <a:pt x="106578" y="300284"/>
                  </a:cubicBezTo>
                  <a:cubicBezTo>
                    <a:pt x="115984" y="300284"/>
                    <a:pt x="125137" y="295458"/>
                    <a:pt x="130221" y="286695"/>
                  </a:cubicBezTo>
                  <a:lnTo>
                    <a:pt x="138102" y="272980"/>
                  </a:lnTo>
                  <a:cubicBezTo>
                    <a:pt x="138102" y="272980"/>
                    <a:pt x="139246" y="273107"/>
                    <a:pt x="139882" y="273233"/>
                  </a:cubicBezTo>
                  <a:lnTo>
                    <a:pt x="143949" y="288474"/>
                  </a:lnTo>
                  <a:cubicBezTo>
                    <a:pt x="145856" y="295458"/>
                    <a:pt x="150305" y="301301"/>
                    <a:pt x="156661" y="304983"/>
                  </a:cubicBezTo>
                  <a:cubicBezTo>
                    <a:pt x="160856" y="307396"/>
                    <a:pt x="165432" y="308666"/>
                    <a:pt x="170135" y="308666"/>
                  </a:cubicBezTo>
                  <a:cubicBezTo>
                    <a:pt x="172550" y="308666"/>
                    <a:pt x="174965" y="308413"/>
                    <a:pt x="177253" y="307777"/>
                  </a:cubicBezTo>
                  <a:lnTo>
                    <a:pt x="211701" y="298507"/>
                  </a:lnTo>
                  <a:cubicBezTo>
                    <a:pt x="218692" y="296601"/>
                    <a:pt x="224539" y="292157"/>
                    <a:pt x="228226" y="285807"/>
                  </a:cubicBezTo>
                  <a:close/>
                  <a:moveTo>
                    <a:pt x="208269" y="273741"/>
                  </a:moveTo>
                  <a:cubicBezTo>
                    <a:pt x="208269" y="273741"/>
                    <a:pt x="207252" y="275265"/>
                    <a:pt x="205727" y="275646"/>
                  </a:cubicBezTo>
                  <a:lnTo>
                    <a:pt x="171278" y="284918"/>
                  </a:lnTo>
                  <a:cubicBezTo>
                    <a:pt x="169880" y="285299"/>
                    <a:pt x="168737" y="284918"/>
                    <a:pt x="168101" y="284537"/>
                  </a:cubicBezTo>
                  <a:cubicBezTo>
                    <a:pt x="167592" y="284156"/>
                    <a:pt x="166575" y="283520"/>
                    <a:pt x="166194" y="281996"/>
                  </a:cubicBezTo>
                  <a:lnTo>
                    <a:pt x="159966" y="259009"/>
                  </a:lnTo>
                  <a:cubicBezTo>
                    <a:pt x="159966" y="259009"/>
                    <a:pt x="159966" y="258756"/>
                    <a:pt x="159839" y="258501"/>
                  </a:cubicBezTo>
                  <a:cubicBezTo>
                    <a:pt x="159711" y="258120"/>
                    <a:pt x="159584" y="257739"/>
                    <a:pt x="159331" y="257358"/>
                  </a:cubicBezTo>
                  <a:cubicBezTo>
                    <a:pt x="159203" y="257105"/>
                    <a:pt x="159076" y="256724"/>
                    <a:pt x="158822" y="256470"/>
                  </a:cubicBezTo>
                  <a:cubicBezTo>
                    <a:pt x="158694" y="256089"/>
                    <a:pt x="158441" y="255834"/>
                    <a:pt x="158186" y="255453"/>
                  </a:cubicBezTo>
                  <a:cubicBezTo>
                    <a:pt x="157932" y="255200"/>
                    <a:pt x="157804" y="254819"/>
                    <a:pt x="157551" y="254564"/>
                  </a:cubicBezTo>
                  <a:cubicBezTo>
                    <a:pt x="157296" y="254310"/>
                    <a:pt x="157042" y="254057"/>
                    <a:pt x="156788" y="253802"/>
                  </a:cubicBezTo>
                  <a:cubicBezTo>
                    <a:pt x="156534" y="253549"/>
                    <a:pt x="156279" y="253295"/>
                    <a:pt x="155898" y="253040"/>
                  </a:cubicBezTo>
                  <a:cubicBezTo>
                    <a:pt x="155644" y="252787"/>
                    <a:pt x="155389" y="252659"/>
                    <a:pt x="155008" y="252406"/>
                  </a:cubicBezTo>
                  <a:cubicBezTo>
                    <a:pt x="154627" y="252151"/>
                    <a:pt x="154373" y="252025"/>
                    <a:pt x="153991" y="251770"/>
                  </a:cubicBezTo>
                  <a:cubicBezTo>
                    <a:pt x="153737" y="251644"/>
                    <a:pt x="153356" y="251516"/>
                    <a:pt x="152975" y="251389"/>
                  </a:cubicBezTo>
                  <a:cubicBezTo>
                    <a:pt x="152593" y="251263"/>
                    <a:pt x="152211" y="251135"/>
                    <a:pt x="151830" y="251008"/>
                  </a:cubicBezTo>
                  <a:cubicBezTo>
                    <a:pt x="151576" y="251008"/>
                    <a:pt x="151195" y="250882"/>
                    <a:pt x="150813" y="250755"/>
                  </a:cubicBezTo>
                  <a:cubicBezTo>
                    <a:pt x="150432" y="250755"/>
                    <a:pt x="149923" y="250627"/>
                    <a:pt x="149543" y="250627"/>
                  </a:cubicBezTo>
                  <a:cubicBezTo>
                    <a:pt x="149415" y="250627"/>
                    <a:pt x="149288" y="250627"/>
                    <a:pt x="149034" y="250627"/>
                  </a:cubicBezTo>
                  <a:cubicBezTo>
                    <a:pt x="144330" y="250374"/>
                    <a:pt x="139246" y="249739"/>
                    <a:pt x="134161" y="248722"/>
                  </a:cubicBezTo>
                  <a:cubicBezTo>
                    <a:pt x="134034" y="248722"/>
                    <a:pt x="133781" y="248722"/>
                    <a:pt x="133653" y="248722"/>
                  </a:cubicBezTo>
                  <a:cubicBezTo>
                    <a:pt x="133272" y="248722"/>
                    <a:pt x="132891" y="248722"/>
                    <a:pt x="132509" y="248595"/>
                  </a:cubicBezTo>
                  <a:cubicBezTo>
                    <a:pt x="132128" y="248595"/>
                    <a:pt x="131746" y="248595"/>
                    <a:pt x="131365" y="248595"/>
                  </a:cubicBezTo>
                  <a:cubicBezTo>
                    <a:pt x="130984" y="248595"/>
                    <a:pt x="130730" y="248595"/>
                    <a:pt x="130348" y="248595"/>
                  </a:cubicBezTo>
                  <a:cubicBezTo>
                    <a:pt x="129966" y="248595"/>
                    <a:pt x="129586" y="248595"/>
                    <a:pt x="129204" y="248850"/>
                  </a:cubicBezTo>
                  <a:cubicBezTo>
                    <a:pt x="128823" y="248850"/>
                    <a:pt x="128568" y="248976"/>
                    <a:pt x="128187" y="249103"/>
                  </a:cubicBezTo>
                  <a:cubicBezTo>
                    <a:pt x="127806" y="249103"/>
                    <a:pt x="127425" y="249358"/>
                    <a:pt x="127170" y="249484"/>
                  </a:cubicBezTo>
                  <a:cubicBezTo>
                    <a:pt x="126789" y="249612"/>
                    <a:pt x="126535" y="249865"/>
                    <a:pt x="126153" y="249993"/>
                  </a:cubicBezTo>
                  <a:cubicBezTo>
                    <a:pt x="125900" y="250120"/>
                    <a:pt x="125518" y="250374"/>
                    <a:pt x="125263" y="250501"/>
                  </a:cubicBezTo>
                  <a:cubicBezTo>
                    <a:pt x="125010" y="250755"/>
                    <a:pt x="124628" y="251008"/>
                    <a:pt x="124374" y="251263"/>
                  </a:cubicBezTo>
                  <a:cubicBezTo>
                    <a:pt x="124120" y="251516"/>
                    <a:pt x="123865" y="251770"/>
                    <a:pt x="123611" y="252025"/>
                  </a:cubicBezTo>
                  <a:cubicBezTo>
                    <a:pt x="123357" y="252278"/>
                    <a:pt x="123103" y="252533"/>
                    <a:pt x="122848" y="252914"/>
                  </a:cubicBezTo>
                  <a:cubicBezTo>
                    <a:pt x="122594" y="253168"/>
                    <a:pt x="122340" y="253549"/>
                    <a:pt x="122085" y="253930"/>
                  </a:cubicBezTo>
                  <a:cubicBezTo>
                    <a:pt x="122085" y="254057"/>
                    <a:pt x="121832" y="254183"/>
                    <a:pt x="121832" y="254310"/>
                  </a:cubicBezTo>
                  <a:lnTo>
                    <a:pt x="109883" y="275012"/>
                  </a:lnTo>
                  <a:cubicBezTo>
                    <a:pt x="108739" y="277044"/>
                    <a:pt x="106196" y="277678"/>
                    <a:pt x="104163" y="276536"/>
                  </a:cubicBezTo>
                  <a:lnTo>
                    <a:pt x="73147" y="258756"/>
                  </a:lnTo>
                  <a:cubicBezTo>
                    <a:pt x="71114" y="257613"/>
                    <a:pt x="70477" y="255072"/>
                    <a:pt x="71622" y="253040"/>
                  </a:cubicBezTo>
                  <a:lnTo>
                    <a:pt x="83570" y="232339"/>
                  </a:lnTo>
                  <a:cubicBezTo>
                    <a:pt x="83570" y="232339"/>
                    <a:pt x="83698" y="232085"/>
                    <a:pt x="83825" y="231832"/>
                  </a:cubicBezTo>
                  <a:cubicBezTo>
                    <a:pt x="83951" y="231451"/>
                    <a:pt x="84206" y="231070"/>
                    <a:pt x="84333" y="230815"/>
                  </a:cubicBezTo>
                  <a:cubicBezTo>
                    <a:pt x="84460" y="230434"/>
                    <a:pt x="84588" y="230053"/>
                    <a:pt x="84714" y="229800"/>
                  </a:cubicBezTo>
                  <a:cubicBezTo>
                    <a:pt x="84714" y="229419"/>
                    <a:pt x="84841" y="229164"/>
                    <a:pt x="84968" y="228783"/>
                  </a:cubicBezTo>
                  <a:cubicBezTo>
                    <a:pt x="84968" y="228402"/>
                    <a:pt x="85096" y="228021"/>
                    <a:pt x="85096" y="227640"/>
                  </a:cubicBezTo>
                  <a:cubicBezTo>
                    <a:pt x="85096" y="227259"/>
                    <a:pt x="85096" y="227006"/>
                    <a:pt x="85096" y="226625"/>
                  </a:cubicBezTo>
                  <a:cubicBezTo>
                    <a:pt x="85096" y="226244"/>
                    <a:pt x="85096" y="225863"/>
                    <a:pt x="85096" y="225482"/>
                  </a:cubicBezTo>
                  <a:cubicBezTo>
                    <a:pt x="85096" y="225101"/>
                    <a:pt x="85096" y="224720"/>
                    <a:pt x="84968" y="224465"/>
                  </a:cubicBezTo>
                  <a:cubicBezTo>
                    <a:pt x="84968" y="224084"/>
                    <a:pt x="84841" y="223703"/>
                    <a:pt x="84714" y="223450"/>
                  </a:cubicBezTo>
                  <a:cubicBezTo>
                    <a:pt x="84714" y="223069"/>
                    <a:pt x="84460" y="222688"/>
                    <a:pt x="84333" y="222433"/>
                  </a:cubicBezTo>
                  <a:cubicBezTo>
                    <a:pt x="84206" y="222052"/>
                    <a:pt x="84079" y="221799"/>
                    <a:pt x="83825" y="221418"/>
                  </a:cubicBezTo>
                  <a:cubicBezTo>
                    <a:pt x="83698" y="221164"/>
                    <a:pt x="83443" y="220783"/>
                    <a:pt x="83316" y="220528"/>
                  </a:cubicBezTo>
                  <a:cubicBezTo>
                    <a:pt x="83062" y="220147"/>
                    <a:pt x="82808" y="219894"/>
                    <a:pt x="82553" y="219513"/>
                  </a:cubicBezTo>
                  <a:cubicBezTo>
                    <a:pt x="82553" y="219513"/>
                    <a:pt x="82426" y="219258"/>
                    <a:pt x="82299" y="219132"/>
                  </a:cubicBezTo>
                  <a:cubicBezTo>
                    <a:pt x="78995" y="215449"/>
                    <a:pt x="75817" y="211512"/>
                    <a:pt x="73274" y="207320"/>
                  </a:cubicBezTo>
                  <a:cubicBezTo>
                    <a:pt x="73274" y="207194"/>
                    <a:pt x="73020" y="207066"/>
                    <a:pt x="73020" y="206939"/>
                  </a:cubicBezTo>
                  <a:cubicBezTo>
                    <a:pt x="72765" y="206558"/>
                    <a:pt x="72512" y="206305"/>
                    <a:pt x="72257" y="205924"/>
                  </a:cubicBezTo>
                  <a:cubicBezTo>
                    <a:pt x="72003" y="205670"/>
                    <a:pt x="71876" y="205415"/>
                    <a:pt x="71622" y="205162"/>
                  </a:cubicBezTo>
                  <a:cubicBezTo>
                    <a:pt x="71367" y="204908"/>
                    <a:pt x="70986" y="204653"/>
                    <a:pt x="70732" y="204400"/>
                  </a:cubicBezTo>
                  <a:cubicBezTo>
                    <a:pt x="70477" y="204145"/>
                    <a:pt x="70224" y="204019"/>
                    <a:pt x="69842" y="203764"/>
                  </a:cubicBezTo>
                  <a:cubicBezTo>
                    <a:pt x="69461" y="203510"/>
                    <a:pt x="69206" y="203383"/>
                    <a:pt x="68825" y="203257"/>
                  </a:cubicBezTo>
                  <a:cubicBezTo>
                    <a:pt x="68571" y="203130"/>
                    <a:pt x="68189" y="203002"/>
                    <a:pt x="67936" y="202876"/>
                  </a:cubicBezTo>
                  <a:cubicBezTo>
                    <a:pt x="67554" y="202749"/>
                    <a:pt x="67173" y="202621"/>
                    <a:pt x="66791" y="202495"/>
                  </a:cubicBezTo>
                  <a:cubicBezTo>
                    <a:pt x="66410" y="202495"/>
                    <a:pt x="66156" y="202368"/>
                    <a:pt x="65774" y="202240"/>
                  </a:cubicBezTo>
                  <a:cubicBezTo>
                    <a:pt x="65393" y="202240"/>
                    <a:pt x="65012" y="202240"/>
                    <a:pt x="64631" y="202114"/>
                  </a:cubicBezTo>
                  <a:cubicBezTo>
                    <a:pt x="64249" y="202114"/>
                    <a:pt x="63868" y="202114"/>
                    <a:pt x="63486" y="202114"/>
                  </a:cubicBezTo>
                  <a:cubicBezTo>
                    <a:pt x="63105" y="202114"/>
                    <a:pt x="62851" y="202114"/>
                    <a:pt x="62469" y="202114"/>
                  </a:cubicBezTo>
                  <a:cubicBezTo>
                    <a:pt x="62088" y="202114"/>
                    <a:pt x="61580" y="202114"/>
                    <a:pt x="61198" y="202368"/>
                  </a:cubicBezTo>
                  <a:cubicBezTo>
                    <a:pt x="61071" y="202368"/>
                    <a:pt x="60944" y="202368"/>
                    <a:pt x="60690" y="202368"/>
                  </a:cubicBezTo>
                  <a:lnTo>
                    <a:pt x="37555" y="208590"/>
                  </a:lnTo>
                  <a:cubicBezTo>
                    <a:pt x="36157" y="208971"/>
                    <a:pt x="35013" y="208590"/>
                    <a:pt x="34377" y="208209"/>
                  </a:cubicBezTo>
                  <a:cubicBezTo>
                    <a:pt x="33868" y="207828"/>
                    <a:pt x="32852" y="207194"/>
                    <a:pt x="32470" y="205670"/>
                  </a:cubicBezTo>
                  <a:lnTo>
                    <a:pt x="23191" y="171252"/>
                  </a:lnTo>
                  <a:cubicBezTo>
                    <a:pt x="22810" y="169856"/>
                    <a:pt x="23191" y="168713"/>
                    <a:pt x="23572" y="168077"/>
                  </a:cubicBezTo>
                  <a:cubicBezTo>
                    <a:pt x="23954" y="167570"/>
                    <a:pt x="24589" y="166553"/>
                    <a:pt x="26115" y="166172"/>
                  </a:cubicBezTo>
                  <a:lnTo>
                    <a:pt x="49250" y="159950"/>
                  </a:lnTo>
                  <a:cubicBezTo>
                    <a:pt x="49250" y="159950"/>
                    <a:pt x="49631" y="159822"/>
                    <a:pt x="49885" y="159695"/>
                  </a:cubicBezTo>
                  <a:cubicBezTo>
                    <a:pt x="50267" y="159569"/>
                    <a:pt x="50648" y="159441"/>
                    <a:pt x="51157" y="159188"/>
                  </a:cubicBezTo>
                  <a:cubicBezTo>
                    <a:pt x="51410" y="159060"/>
                    <a:pt x="51792" y="158933"/>
                    <a:pt x="52046" y="158680"/>
                  </a:cubicBezTo>
                  <a:cubicBezTo>
                    <a:pt x="52427" y="158552"/>
                    <a:pt x="52682" y="158299"/>
                    <a:pt x="53063" y="158045"/>
                  </a:cubicBezTo>
                  <a:cubicBezTo>
                    <a:pt x="53317" y="157790"/>
                    <a:pt x="53698" y="157664"/>
                    <a:pt x="53953" y="157409"/>
                  </a:cubicBezTo>
                  <a:cubicBezTo>
                    <a:pt x="54207" y="157156"/>
                    <a:pt x="54462" y="156901"/>
                    <a:pt x="54715" y="156647"/>
                  </a:cubicBezTo>
                  <a:cubicBezTo>
                    <a:pt x="54970" y="156394"/>
                    <a:pt x="55224" y="156139"/>
                    <a:pt x="55478" y="155885"/>
                  </a:cubicBezTo>
                  <a:cubicBezTo>
                    <a:pt x="55732" y="155632"/>
                    <a:pt x="55987" y="155251"/>
                    <a:pt x="56113" y="154996"/>
                  </a:cubicBezTo>
                  <a:cubicBezTo>
                    <a:pt x="56241" y="154743"/>
                    <a:pt x="56495" y="154362"/>
                    <a:pt x="56622" y="154108"/>
                  </a:cubicBezTo>
                  <a:cubicBezTo>
                    <a:pt x="56750" y="153726"/>
                    <a:pt x="57003" y="153472"/>
                    <a:pt x="57131" y="153091"/>
                  </a:cubicBezTo>
                  <a:cubicBezTo>
                    <a:pt x="57258" y="152710"/>
                    <a:pt x="57385" y="152457"/>
                    <a:pt x="57512" y="152076"/>
                  </a:cubicBezTo>
                  <a:cubicBezTo>
                    <a:pt x="57512" y="151695"/>
                    <a:pt x="57639" y="151314"/>
                    <a:pt x="57766" y="151059"/>
                  </a:cubicBezTo>
                  <a:cubicBezTo>
                    <a:pt x="57766" y="150678"/>
                    <a:pt x="57893" y="150297"/>
                    <a:pt x="57893" y="149916"/>
                  </a:cubicBezTo>
                  <a:cubicBezTo>
                    <a:pt x="57893" y="149789"/>
                    <a:pt x="57893" y="149535"/>
                    <a:pt x="57893" y="149408"/>
                  </a:cubicBezTo>
                  <a:cubicBezTo>
                    <a:pt x="58148" y="144583"/>
                    <a:pt x="58783" y="139630"/>
                    <a:pt x="59800" y="134676"/>
                  </a:cubicBezTo>
                  <a:cubicBezTo>
                    <a:pt x="59800" y="134550"/>
                    <a:pt x="59800" y="134422"/>
                    <a:pt x="59800" y="134169"/>
                  </a:cubicBezTo>
                  <a:cubicBezTo>
                    <a:pt x="59800" y="133788"/>
                    <a:pt x="59800" y="133407"/>
                    <a:pt x="59927" y="132899"/>
                  </a:cubicBezTo>
                  <a:cubicBezTo>
                    <a:pt x="59927" y="132518"/>
                    <a:pt x="59927" y="132137"/>
                    <a:pt x="59927" y="131883"/>
                  </a:cubicBezTo>
                  <a:cubicBezTo>
                    <a:pt x="59927" y="131501"/>
                    <a:pt x="59927" y="131120"/>
                    <a:pt x="59927" y="130739"/>
                  </a:cubicBezTo>
                  <a:cubicBezTo>
                    <a:pt x="59927" y="130358"/>
                    <a:pt x="59927" y="129977"/>
                    <a:pt x="59673" y="129596"/>
                  </a:cubicBezTo>
                  <a:cubicBezTo>
                    <a:pt x="59673" y="129215"/>
                    <a:pt x="59546" y="128962"/>
                    <a:pt x="59418" y="128581"/>
                  </a:cubicBezTo>
                  <a:cubicBezTo>
                    <a:pt x="59418" y="128200"/>
                    <a:pt x="59165" y="127819"/>
                    <a:pt x="59038" y="127564"/>
                  </a:cubicBezTo>
                  <a:cubicBezTo>
                    <a:pt x="58910" y="127183"/>
                    <a:pt x="58656" y="126930"/>
                    <a:pt x="58529" y="126549"/>
                  </a:cubicBezTo>
                  <a:cubicBezTo>
                    <a:pt x="58402" y="126295"/>
                    <a:pt x="58148" y="125914"/>
                    <a:pt x="58020" y="125659"/>
                  </a:cubicBezTo>
                  <a:cubicBezTo>
                    <a:pt x="57766" y="125406"/>
                    <a:pt x="57512" y="125025"/>
                    <a:pt x="57385" y="124770"/>
                  </a:cubicBezTo>
                  <a:cubicBezTo>
                    <a:pt x="57131" y="124516"/>
                    <a:pt x="56876" y="124263"/>
                    <a:pt x="56622" y="124008"/>
                  </a:cubicBezTo>
                  <a:cubicBezTo>
                    <a:pt x="56368" y="123755"/>
                    <a:pt x="56113" y="123501"/>
                    <a:pt x="55860" y="123374"/>
                  </a:cubicBezTo>
                  <a:cubicBezTo>
                    <a:pt x="55478" y="123120"/>
                    <a:pt x="55224" y="122865"/>
                    <a:pt x="54843" y="122612"/>
                  </a:cubicBezTo>
                  <a:cubicBezTo>
                    <a:pt x="54715" y="122612"/>
                    <a:pt x="54588" y="122358"/>
                    <a:pt x="54462" y="122358"/>
                  </a:cubicBezTo>
                  <a:lnTo>
                    <a:pt x="33742" y="110420"/>
                  </a:lnTo>
                  <a:cubicBezTo>
                    <a:pt x="31708" y="109276"/>
                    <a:pt x="31072" y="106737"/>
                    <a:pt x="32217" y="104705"/>
                  </a:cubicBezTo>
                  <a:lnTo>
                    <a:pt x="50012" y="73716"/>
                  </a:lnTo>
                  <a:cubicBezTo>
                    <a:pt x="50775" y="72446"/>
                    <a:pt x="51919" y="71939"/>
                    <a:pt x="52555" y="71812"/>
                  </a:cubicBezTo>
                  <a:cubicBezTo>
                    <a:pt x="53190" y="71684"/>
                    <a:pt x="54462" y="71431"/>
                    <a:pt x="55732" y="72193"/>
                  </a:cubicBezTo>
                  <a:lnTo>
                    <a:pt x="76452" y="84131"/>
                  </a:lnTo>
                  <a:cubicBezTo>
                    <a:pt x="76452" y="84131"/>
                    <a:pt x="76833" y="84258"/>
                    <a:pt x="77087" y="84384"/>
                  </a:cubicBezTo>
                  <a:cubicBezTo>
                    <a:pt x="77469" y="84512"/>
                    <a:pt x="77723" y="84765"/>
                    <a:pt x="78105" y="84893"/>
                  </a:cubicBezTo>
                  <a:cubicBezTo>
                    <a:pt x="78486" y="85020"/>
                    <a:pt x="78867" y="85146"/>
                    <a:pt x="79248" y="85274"/>
                  </a:cubicBezTo>
                  <a:cubicBezTo>
                    <a:pt x="79630" y="85274"/>
                    <a:pt x="79884" y="85401"/>
                    <a:pt x="80265" y="85527"/>
                  </a:cubicBezTo>
                  <a:cubicBezTo>
                    <a:pt x="80647" y="85527"/>
                    <a:pt x="81155" y="85527"/>
                    <a:pt x="81536" y="85655"/>
                  </a:cubicBezTo>
                  <a:cubicBezTo>
                    <a:pt x="81791" y="85655"/>
                    <a:pt x="81918" y="85655"/>
                    <a:pt x="82172" y="85655"/>
                  </a:cubicBezTo>
                  <a:cubicBezTo>
                    <a:pt x="82299" y="85655"/>
                    <a:pt x="82426" y="85655"/>
                    <a:pt x="82553" y="85655"/>
                  </a:cubicBezTo>
                  <a:cubicBezTo>
                    <a:pt x="82935" y="85655"/>
                    <a:pt x="83189" y="85655"/>
                    <a:pt x="83570" y="85655"/>
                  </a:cubicBezTo>
                  <a:cubicBezTo>
                    <a:pt x="83951" y="85655"/>
                    <a:pt x="84333" y="85655"/>
                    <a:pt x="84714" y="85401"/>
                  </a:cubicBezTo>
                  <a:cubicBezTo>
                    <a:pt x="85096" y="85401"/>
                    <a:pt x="85350" y="85274"/>
                    <a:pt x="85604" y="85146"/>
                  </a:cubicBezTo>
                  <a:cubicBezTo>
                    <a:pt x="85986" y="85146"/>
                    <a:pt x="86367" y="84893"/>
                    <a:pt x="86748" y="84765"/>
                  </a:cubicBezTo>
                  <a:cubicBezTo>
                    <a:pt x="87129" y="84639"/>
                    <a:pt x="87384" y="84512"/>
                    <a:pt x="87638" y="84258"/>
                  </a:cubicBezTo>
                  <a:cubicBezTo>
                    <a:pt x="88019" y="84131"/>
                    <a:pt x="88274" y="83876"/>
                    <a:pt x="88528" y="83622"/>
                  </a:cubicBezTo>
                  <a:cubicBezTo>
                    <a:pt x="88782" y="83369"/>
                    <a:pt x="89163" y="83241"/>
                    <a:pt x="89418" y="82988"/>
                  </a:cubicBezTo>
                  <a:cubicBezTo>
                    <a:pt x="89418" y="82988"/>
                    <a:pt x="89672" y="82860"/>
                    <a:pt x="89799" y="82733"/>
                  </a:cubicBezTo>
                  <a:cubicBezTo>
                    <a:pt x="93612" y="79305"/>
                    <a:pt x="97680" y="76130"/>
                    <a:pt x="101620" y="73589"/>
                  </a:cubicBezTo>
                  <a:cubicBezTo>
                    <a:pt x="101748" y="73589"/>
                    <a:pt x="101875" y="73335"/>
                    <a:pt x="102002" y="73208"/>
                  </a:cubicBezTo>
                  <a:cubicBezTo>
                    <a:pt x="102383" y="72955"/>
                    <a:pt x="102637" y="72701"/>
                    <a:pt x="103018" y="72446"/>
                  </a:cubicBezTo>
                  <a:cubicBezTo>
                    <a:pt x="103273" y="72193"/>
                    <a:pt x="103527" y="71939"/>
                    <a:pt x="103781" y="71684"/>
                  </a:cubicBezTo>
                  <a:cubicBezTo>
                    <a:pt x="104036" y="71431"/>
                    <a:pt x="104290" y="71176"/>
                    <a:pt x="104544" y="70795"/>
                  </a:cubicBezTo>
                  <a:cubicBezTo>
                    <a:pt x="104798" y="70541"/>
                    <a:pt x="105053" y="70160"/>
                    <a:pt x="105180" y="69907"/>
                  </a:cubicBezTo>
                  <a:cubicBezTo>
                    <a:pt x="105307" y="69652"/>
                    <a:pt x="105561" y="69271"/>
                    <a:pt x="105688" y="69018"/>
                  </a:cubicBezTo>
                  <a:cubicBezTo>
                    <a:pt x="105815" y="68637"/>
                    <a:pt x="106070" y="68383"/>
                    <a:pt x="106196" y="68001"/>
                  </a:cubicBezTo>
                  <a:cubicBezTo>
                    <a:pt x="106324" y="67620"/>
                    <a:pt x="106451" y="67366"/>
                    <a:pt x="106578" y="66985"/>
                  </a:cubicBezTo>
                  <a:cubicBezTo>
                    <a:pt x="106578" y="66605"/>
                    <a:pt x="106832" y="66224"/>
                    <a:pt x="106832" y="65970"/>
                  </a:cubicBezTo>
                  <a:cubicBezTo>
                    <a:pt x="106832" y="65589"/>
                    <a:pt x="106832" y="65208"/>
                    <a:pt x="106959" y="64826"/>
                  </a:cubicBezTo>
                  <a:cubicBezTo>
                    <a:pt x="106959" y="64445"/>
                    <a:pt x="106959" y="64064"/>
                    <a:pt x="106959" y="63683"/>
                  </a:cubicBezTo>
                  <a:cubicBezTo>
                    <a:pt x="106959" y="63302"/>
                    <a:pt x="106959" y="63049"/>
                    <a:pt x="106959" y="62668"/>
                  </a:cubicBezTo>
                  <a:cubicBezTo>
                    <a:pt x="106959" y="62287"/>
                    <a:pt x="106959" y="61778"/>
                    <a:pt x="106705" y="61397"/>
                  </a:cubicBezTo>
                  <a:cubicBezTo>
                    <a:pt x="106705" y="61270"/>
                    <a:pt x="106705" y="61016"/>
                    <a:pt x="106705" y="60889"/>
                  </a:cubicBezTo>
                  <a:lnTo>
                    <a:pt x="100477" y="37902"/>
                  </a:lnTo>
                  <a:cubicBezTo>
                    <a:pt x="99841" y="35744"/>
                    <a:pt x="101239" y="33458"/>
                    <a:pt x="103400" y="32822"/>
                  </a:cubicBezTo>
                  <a:lnTo>
                    <a:pt x="137848" y="23551"/>
                  </a:lnTo>
                  <a:cubicBezTo>
                    <a:pt x="139246" y="23170"/>
                    <a:pt x="140390" y="23551"/>
                    <a:pt x="141026" y="23933"/>
                  </a:cubicBezTo>
                  <a:cubicBezTo>
                    <a:pt x="141534" y="24314"/>
                    <a:pt x="142551" y="24949"/>
                    <a:pt x="142932" y="26472"/>
                  </a:cubicBezTo>
                  <a:lnTo>
                    <a:pt x="149161" y="49333"/>
                  </a:lnTo>
                  <a:cubicBezTo>
                    <a:pt x="149161" y="49333"/>
                    <a:pt x="149161" y="49587"/>
                    <a:pt x="149288" y="49714"/>
                  </a:cubicBezTo>
                  <a:cubicBezTo>
                    <a:pt x="149415" y="50095"/>
                    <a:pt x="149543" y="50476"/>
                    <a:pt x="149797" y="50857"/>
                  </a:cubicBezTo>
                  <a:cubicBezTo>
                    <a:pt x="149923" y="51110"/>
                    <a:pt x="150051" y="51491"/>
                    <a:pt x="150305" y="51745"/>
                  </a:cubicBezTo>
                  <a:cubicBezTo>
                    <a:pt x="150432" y="52126"/>
                    <a:pt x="150686" y="52381"/>
                    <a:pt x="150941" y="52762"/>
                  </a:cubicBezTo>
                  <a:cubicBezTo>
                    <a:pt x="151195" y="53015"/>
                    <a:pt x="151322" y="53396"/>
                    <a:pt x="151576" y="53651"/>
                  </a:cubicBezTo>
                  <a:cubicBezTo>
                    <a:pt x="151830" y="53905"/>
                    <a:pt x="152085" y="54158"/>
                    <a:pt x="152339" y="54413"/>
                  </a:cubicBezTo>
                  <a:cubicBezTo>
                    <a:pt x="152593" y="54666"/>
                    <a:pt x="152848" y="54920"/>
                    <a:pt x="153229" y="55175"/>
                  </a:cubicBezTo>
                  <a:cubicBezTo>
                    <a:pt x="153483" y="55428"/>
                    <a:pt x="153864" y="55556"/>
                    <a:pt x="154118" y="55809"/>
                  </a:cubicBezTo>
                  <a:cubicBezTo>
                    <a:pt x="154373" y="56064"/>
                    <a:pt x="154754" y="56190"/>
                    <a:pt x="155136" y="56445"/>
                  </a:cubicBezTo>
                  <a:cubicBezTo>
                    <a:pt x="155389" y="56571"/>
                    <a:pt x="155771" y="56699"/>
                    <a:pt x="156153" y="56952"/>
                  </a:cubicBezTo>
                  <a:cubicBezTo>
                    <a:pt x="156534" y="57080"/>
                    <a:pt x="156915" y="57207"/>
                    <a:pt x="157296" y="57333"/>
                  </a:cubicBezTo>
                  <a:cubicBezTo>
                    <a:pt x="157678" y="57333"/>
                    <a:pt x="157932" y="57460"/>
                    <a:pt x="158313" y="57588"/>
                  </a:cubicBezTo>
                  <a:cubicBezTo>
                    <a:pt x="158694" y="57588"/>
                    <a:pt x="159203" y="57714"/>
                    <a:pt x="159584" y="57714"/>
                  </a:cubicBezTo>
                  <a:cubicBezTo>
                    <a:pt x="159711" y="57714"/>
                    <a:pt x="159839" y="57714"/>
                    <a:pt x="160093" y="57714"/>
                  </a:cubicBezTo>
                  <a:cubicBezTo>
                    <a:pt x="165177" y="57969"/>
                    <a:pt x="170262" y="58603"/>
                    <a:pt x="175093" y="59620"/>
                  </a:cubicBezTo>
                  <a:cubicBezTo>
                    <a:pt x="175220" y="59620"/>
                    <a:pt x="175346" y="59620"/>
                    <a:pt x="175473" y="59620"/>
                  </a:cubicBezTo>
                  <a:cubicBezTo>
                    <a:pt x="175982" y="59620"/>
                    <a:pt x="176491" y="59746"/>
                    <a:pt x="176872" y="59746"/>
                  </a:cubicBezTo>
                  <a:cubicBezTo>
                    <a:pt x="176999" y="59746"/>
                    <a:pt x="177253" y="59746"/>
                    <a:pt x="177380" y="59746"/>
                  </a:cubicBezTo>
                  <a:cubicBezTo>
                    <a:pt x="177508" y="59746"/>
                    <a:pt x="177634" y="59746"/>
                    <a:pt x="177761" y="59746"/>
                  </a:cubicBezTo>
                  <a:cubicBezTo>
                    <a:pt x="178016" y="59746"/>
                    <a:pt x="178398" y="59746"/>
                    <a:pt x="178651" y="59746"/>
                  </a:cubicBezTo>
                  <a:cubicBezTo>
                    <a:pt x="179033" y="59746"/>
                    <a:pt x="179414" y="59746"/>
                    <a:pt x="179796" y="59493"/>
                  </a:cubicBezTo>
                  <a:cubicBezTo>
                    <a:pt x="180049" y="59493"/>
                    <a:pt x="180431" y="59365"/>
                    <a:pt x="180686" y="59239"/>
                  </a:cubicBezTo>
                  <a:cubicBezTo>
                    <a:pt x="181066" y="59239"/>
                    <a:pt x="181448" y="58984"/>
                    <a:pt x="181829" y="58858"/>
                  </a:cubicBezTo>
                  <a:cubicBezTo>
                    <a:pt x="182084" y="58858"/>
                    <a:pt x="182338" y="58603"/>
                    <a:pt x="182719" y="58476"/>
                  </a:cubicBezTo>
                  <a:cubicBezTo>
                    <a:pt x="183101" y="58350"/>
                    <a:pt x="183354" y="58095"/>
                    <a:pt x="183736" y="57841"/>
                  </a:cubicBezTo>
                  <a:cubicBezTo>
                    <a:pt x="183990" y="57714"/>
                    <a:pt x="184244" y="57588"/>
                    <a:pt x="184499" y="57333"/>
                  </a:cubicBezTo>
                  <a:cubicBezTo>
                    <a:pt x="185007" y="56952"/>
                    <a:pt x="185516" y="56445"/>
                    <a:pt x="186024" y="55937"/>
                  </a:cubicBezTo>
                  <a:cubicBezTo>
                    <a:pt x="186024" y="55937"/>
                    <a:pt x="186024" y="55809"/>
                    <a:pt x="186279" y="55683"/>
                  </a:cubicBezTo>
                  <a:cubicBezTo>
                    <a:pt x="186660" y="55175"/>
                    <a:pt x="187041" y="54666"/>
                    <a:pt x="187422" y="54158"/>
                  </a:cubicBezTo>
                  <a:cubicBezTo>
                    <a:pt x="187422" y="54158"/>
                    <a:pt x="187422" y="54158"/>
                    <a:pt x="187422" y="54032"/>
                  </a:cubicBezTo>
                  <a:lnTo>
                    <a:pt x="199244" y="33458"/>
                  </a:lnTo>
                  <a:cubicBezTo>
                    <a:pt x="200006" y="32188"/>
                    <a:pt x="201151" y="31680"/>
                    <a:pt x="201786" y="31552"/>
                  </a:cubicBezTo>
                  <a:cubicBezTo>
                    <a:pt x="202422" y="31426"/>
                    <a:pt x="203693" y="31171"/>
                    <a:pt x="204964" y="31933"/>
                  </a:cubicBezTo>
                  <a:lnTo>
                    <a:pt x="235980" y="49714"/>
                  </a:lnTo>
                  <a:cubicBezTo>
                    <a:pt x="238013" y="50857"/>
                    <a:pt x="238649" y="53396"/>
                    <a:pt x="237505" y="55428"/>
                  </a:cubicBezTo>
                  <a:lnTo>
                    <a:pt x="225684" y="75876"/>
                  </a:lnTo>
                  <a:cubicBezTo>
                    <a:pt x="225684" y="75876"/>
                    <a:pt x="225556" y="76130"/>
                    <a:pt x="225429" y="76383"/>
                  </a:cubicBezTo>
                  <a:cubicBezTo>
                    <a:pt x="225302" y="76764"/>
                    <a:pt x="225048" y="77145"/>
                    <a:pt x="224921" y="77526"/>
                  </a:cubicBezTo>
                  <a:cubicBezTo>
                    <a:pt x="224794" y="77908"/>
                    <a:pt x="224666" y="78162"/>
                    <a:pt x="224539" y="78543"/>
                  </a:cubicBezTo>
                  <a:cubicBezTo>
                    <a:pt x="224539" y="78924"/>
                    <a:pt x="224413" y="79305"/>
                    <a:pt x="224285" y="79685"/>
                  </a:cubicBezTo>
                  <a:cubicBezTo>
                    <a:pt x="224285" y="80066"/>
                    <a:pt x="224158" y="80447"/>
                    <a:pt x="224158" y="80828"/>
                  </a:cubicBezTo>
                  <a:cubicBezTo>
                    <a:pt x="224158" y="81209"/>
                    <a:pt x="224158" y="81590"/>
                    <a:pt x="224158" y="81971"/>
                  </a:cubicBezTo>
                  <a:cubicBezTo>
                    <a:pt x="224158" y="82352"/>
                    <a:pt x="224158" y="82733"/>
                    <a:pt x="224158" y="83114"/>
                  </a:cubicBezTo>
                  <a:cubicBezTo>
                    <a:pt x="224158" y="83495"/>
                    <a:pt x="224158" y="83876"/>
                    <a:pt x="224285" y="84258"/>
                  </a:cubicBezTo>
                  <a:cubicBezTo>
                    <a:pt x="224285" y="84639"/>
                    <a:pt x="224413" y="84893"/>
                    <a:pt x="224539" y="85274"/>
                  </a:cubicBezTo>
                  <a:cubicBezTo>
                    <a:pt x="224539" y="85655"/>
                    <a:pt x="224794" y="86035"/>
                    <a:pt x="224921" y="86289"/>
                  </a:cubicBezTo>
                  <a:cubicBezTo>
                    <a:pt x="225048" y="86670"/>
                    <a:pt x="225175" y="86925"/>
                    <a:pt x="225429" y="87306"/>
                  </a:cubicBezTo>
                  <a:cubicBezTo>
                    <a:pt x="225556" y="87559"/>
                    <a:pt x="225811" y="87940"/>
                    <a:pt x="225938" y="88195"/>
                  </a:cubicBezTo>
                  <a:cubicBezTo>
                    <a:pt x="226192" y="88576"/>
                    <a:pt x="226446" y="88830"/>
                    <a:pt x="226701" y="89210"/>
                  </a:cubicBezTo>
                  <a:cubicBezTo>
                    <a:pt x="226701" y="89338"/>
                    <a:pt x="226828" y="89464"/>
                    <a:pt x="226954" y="89591"/>
                  </a:cubicBezTo>
                  <a:cubicBezTo>
                    <a:pt x="230259" y="93275"/>
                    <a:pt x="233310" y="97212"/>
                    <a:pt x="236107" y="101530"/>
                  </a:cubicBezTo>
                  <a:cubicBezTo>
                    <a:pt x="236107" y="101530"/>
                    <a:pt x="236234" y="101657"/>
                    <a:pt x="236361" y="101783"/>
                  </a:cubicBezTo>
                  <a:cubicBezTo>
                    <a:pt x="236742" y="102419"/>
                    <a:pt x="237251" y="102926"/>
                    <a:pt x="237760" y="103434"/>
                  </a:cubicBezTo>
                  <a:cubicBezTo>
                    <a:pt x="237760" y="103434"/>
                    <a:pt x="238013" y="103689"/>
                    <a:pt x="238013" y="103815"/>
                  </a:cubicBezTo>
                  <a:cubicBezTo>
                    <a:pt x="238649" y="104451"/>
                    <a:pt x="239412" y="104958"/>
                    <a:pt x="240175" y="105339"/>
                  </a:cubicBezTo>
                  <a:cubicBezTo>
                    <a:pt x="240302" y="105339"/>
                    <a:pt x="240428" y="105466"/>
                    <a:pt x="240683" y="105594"/>
                  </a:cubicBezTo>
                  <a:cubicBezTo>
                    <a:pt x="241318" y="105847"/>
                    <a:pt x="241954" y="106101"/>
                    <a:pt x="242590" y="106356"/>
                  </a:cubicBezTo>
                  <a:cubicBezTo>
                    <a:pt x="242844" y="106356"/>
                    <a:pt x="243098" y="106356"/>
                    <a:pt x="243225" y="106483"/>
                  </a:cubicBezTo>
                  <a:cubicBezTo>
                    <a:pt x="243861" y="106609"/>
                    <a:pt x="244496" y="106737"/>
                    <a:pt x="245132" y="106737"/>
                  </a:cubicBezTo>
                  <a:cubicBezTo>
                    <a:pt x="245259" y="106737"/>
                    <a:pt x="245513" y="106737"/>
                    <a:pt x="245641" y="106737"/>
                  </a:cubicBezTo>
                  <a:cubicBezTo>
                    <a:pt x="245641" y="106737"/>
                    <a:pt x="245768" y="106737"/>
                    <a:pt x="245895" y="106737"/>
                  </a:cubicBezTo>
                  <a:cubicBezTo>
                    <a:pt x="246784" y="106737"/>
                    <a:pt x="247674" y="106737"/>
                    <a:pt x="248691" y="106356"/>
                  </a:cubicBezTo>
                  <a:lnTo>
                    <a:pt x="248946" y="106356"/>
                  </a:lnTo>
                  <a:cubicBezTo>
                    <a:pt x="248946" y="106356"/>
                    <a:pt x="248946" y="106356"/>
                    <a:pt x="248946" y="106356"/>
                  </a:cubicBezTo>
                  <a:lnTo>
                    <a:pt x="271571" y="100259"/>
                  </a:lnTo>
                  <a:cubicBezTo>
                    <a:pt x="272970" y="99878"/>
                    <a:pt x="274114" y="100259"/>
                    <a:pt x="274749" y="100640"/>
                  </a:cubicBezTo>
                  <a:cubicBezTo>
                    <a:pt x="275258" y="101021"/>
                    <a:pt x="276275" y="101657"/>
                    <a:pt x="276656" y="103181"/>
                  </a:cubicBezTo>
                  <a:lnTo>
                    <a:pt x="285935" y="137597"/>
                  </a:lnTo>
                  <a:cubicBezTo>
                    <a:pt x="286571" y="139757"/>
                    <a:pt x="285173" y="142043"/>
                    <a:pt x="283012" y="142677"/>
                  </a:cubicBezTo>
                  <a:lnTo>
                    <a:pt x="260132" y="148901"/>
                  </a:lnTo>
                  <a:cubicBezTo>
                    <a:pt x="260132" y="148901"/>
                    <a:pt x="259623" y="149027"/>
                    <a:pt x="259495" y="149155"/>
                  </a:cubicBezTo>
                  <a:cubicBezTo>
                    <a:pt x="259242" y="149155"/>
                    <a:pt x="259115" y="149282"/>
                    <a:pt x="258860" y="149408"/>
                  </a:cubicBezTo>
                  <a:cubicBezTo>
                    <a:pt x="258352" y="149663"/>
                    <a:pt x="257716" y="149916"/>
                    <a:pt x="257335" y="150170"/>
                  </a:cubicBezTo>
                  <a:cubicBezTo>
                    <a:pt x="257335" y="150170"/>
                    <a:pt x="257208" y="150170"/>
                    <a:pt x="257080" y="150297"/>
                  </a:cubicBezTo>
                  <a:cubicBezTo>
                    <a:pt x="256445" y="150678"/>
                    <a:pt x="255937" y="151059"/>
                    <a:pt x="255429" y="151568"/>
                  </a:cubicBezTo>
                  <a:cubicBezTo>
                    <a:pt x="255429" y="151568"/>
                    <a:pt x="255429" y="151568"/>
                    <a:pt x="255429" y="151568"/>
                  </a:cubicBezTo>
                  <a:cubicBezTo>
                    <a:pt x="254920" y="152076"/>
                    <a:pt x="254539" y="152457"/>
                    <a:pt x="254157" y="153091"/>
                  </a:cubicBezTo>
                  <a:cubicBezTo>
                    <a:pt x="254157" y="153091"/>
                    <a:pt x="254030" y="153345"/>
                    <a:pt x="253902" y="153345"/>
                  </a:cubicBezTo>
                  <a:cubicBezTo>
                    <a:pt x="253522" y="153853"/>
                    <a:pt x="253267" y="154362"/>
                    <a:pt x="253013" y="154870"/>
                  </a:cubicBezTo>
                  <a:cubicBezTo>
                    <a:pt x="253013" y="155124"/>
                    <a:pt x="252886" y="155251"/>
                    <a:pt x="252759" y="155505"/>
                  </a:cubicBezTo>
                  <a:cubicBezTo>
                    <a:pt x="252504" y="156013"/>
                    <a:pt x="252377" y="156394"/>
                    <a:pt x="252251" y="156901"/>
                  </a:cubicBezTo>
                  <a:cubicBezTo>
                    <a:pt x="252251" y="157156"/>
                    <a:pt x="252123" y="157409"/>
                    <a:pt x="251996" y="157790"/>
                  </a:cubicBezTo>
                  <a:cubicBezTo>
                    <a:pt x="251996" y="158171"/>
                    <a:pt x="251869" y="158680"/>
                    <a:pt x="251742" y="159188"/>
                  </a:cubicBezTo>
                  <a:cubicBezTo>
                    <a:pt x="251742" y="159314"/>
                    <a:pt x="251742" y="159441"/>
                    <a:pt x="251742" y="159695"/>
                  </a:cubicBezTo>
                  <a:cubicBezTo>
                    <a:pt x="251488" y="164521"/>
                    <a:pt x="250852" y="169475"/>
                    <a:pt x="249835" y="174682"/>
                  </a:cubicBezTo>
                  <a:cubicBezTo>
                    <a:pt x="249835" y="174808"/>
                    <a:pt x="249835" y="174935"/>
                    <a:pt x="249835" y="175189"/>
                  </a:cubicBezTo>
                  <a:cubicBezTo>
                    <a:pt x="249835" y="175570"/>
                    <a:pt x="249835" y="175951"/>
                    <a:pt x="249708" y="176459"/>
                  </a:cubicBezTo>
                  <a:cubicBezTo>
                    <a:pt x="249708" y="176840"/>
                    <a:pt x="249708" y="177221"/>
                    <a:pt x="249708" y="177476"/>
                  </a:cubicBezTo>
                  <a:cubicBezTo>
                    <a:pt x="249708" y="177857"/>
                    <a:pt x="249708" y="178238"/>
                    <a:pt x="249708" y="178619"/>
                  </a:cubicBezTo>
                  <a:cubicBezTo>
                    <a:pt x="249708" y="179000"/>
                    <a:pt x="249708" y="179381"/>
                    <a:pt x="249835" y="179762"/>
                  </a:cubicBezTo>
                  <a:cubicBezTo>
                    <a:pt x="249835" y="180143"/>
                    <a:pt x="249962" y="180396"/>
                    <a:pt x="250089" y="180777"/>
                  </a:cubicBezTo>
                  <a:cubicBezTo>
                    <a:pt x="250089" y="181158"/>
                    <a:pt x="250344" y="181539"/>
                    <a:pt x="250471" y="181794"/>
                  </a:cubicBezTo>
                  <a:cubicBezTo>
                    <a:pt x="250598" y="182175"/>
                    <a:pt x="250852" y="182428"/>
                    <a:pt x="250979" y="182809"/>
                  </a:cubicBezTo>
                  <a:cubicBezTo>
                    <a:pt x="251106" y="183190"/>
                    <a:pt x="251361" y="183445"/>
                    <a:pt x="251614" y="183699"/>
                  </a:cubicBezTo>
                  <a:cubicBezTo>
                    <a:pt x="251869" y="183952"/>
                    <a:pt x="252123" y="184333"/>
                    <a:pt x="252251" y="184588"/>
                  </a:cubicBezTo>
                  <a:cubicBezTo>
                    <a:pt x="252504" y="184841"/>
                    <a:pt x="252759" y="185095"/>
                    <a:pt x="253013" y="185476"/>
                  </a:cubicBezTo>
                  <a:cubicBezTo>
                    <a:pt x="253267" y="185731"/>
                    <a:pt x="253522" y="185984"/>
                    <a:pt x="253776" y="186112"/>
                  </a:cubicBezTo>
                  <a:cubicBezTo>
                    <a:pt x="254157" y="186365"/>
                    <a:pt x="254411" y="186620"/>
                    <a:pt x="254792" y="186874"/>
                  </a:cubicBezTo>
                  <a:cubicBezTo>
                    <a:pt x="254920" y="186874"/>
                    <a:pt x="255047" y="187127"/>
                    <a:pt x="255174" y="187127"/>
                  </a:cubicBezTo>
                  <a:lnTo>
                    <a:pt x="275639" y="198939"/>
                  </a:lnTo>
                  <a:cubicBezTo>
                    <a:pt x="276911" y="199701"/>
                    <a:pt x="277419" y="200844"/>
                    <a:pt x="277546" y="201478"/>
                  </a:cubicBezTo>
                  <a:cubicBezTo>
                    <a:pt x="277673" y="202114"/>
                    <a:pt x="277927" y="203383"/>
                    <a:pt x="277164" y="204653"/>
                  </a:cubicBezTo>
                  <a:lnTo>
                    <a:pt x="259369" y="235641"/>
                  </a:lnTo>
                  <a:cubicBezTo>
                    <a:pt x="258606" y="236912"/>
                    <a:pt x="257462" y="237420"/>
                    <a:pt x="256827" y="237546"/>
                  </a:cubicBezTo>
                  <a:cubicBezTo>
                    <a:pt x="256191" y="237674"/>
                    <a:pt x="254920" y="237927"/>
                    <a:pt x="253649" y="237165"/>
                  </a:cubicBezTo>
                  <a:lnTo>
                    <a:pt x="233056" y="225355"/>
                  </a:lnTo>
                  <a:cubicBezTo>
                    <a:pt x="233056" y="225355"/>
                    <a:pt x="232802" y="225355"/>
                    <a:pt x="232675" y="225101"/>
                  </a:cubicBezTo>
                  <a:cubicBezTo>
                    <a:pt x="232294" y="224846"/>
                    <a:pt x="231912" y="224720"/>
                    <a:pt x="231531" y="224593"/>
                  </a:cubicBezTo>
                  <a:cubicBezTo>
                    <a:pt x="231277" y="224593"/>
                    <a:pt x="230895" y="224339"/>
                    <a:pt x="230641" y="224212"/>
                  </a:cubicBezTo>
                  <a:cubicBezTo>
                    <a:pt x="230259" y="224212"/>
                    <a:pt x="229879" y="223958"/>
                    <a:pt x="229497" y="223958"/>
                  </a:cubicBezTo>
                  <a:cubicBezTo>
                    <a:pt x="229116" y="223958"/>
                    <a:pt x="228861" y="223958"/>
                    <a:pt x="228480" y="223831"/>
                  </a:cubicBezTo>
                  <a:cubicBezTo>
                    <a:pt x="228099" y="223831"/>
                    <a:pt x="227717" y="223831"/>
                    <a:pt x="227209" y="223831"/>
                  </a:cubicBezTo>
                  <a:cubicBezTo>
                    <a:pt x="226828" y="223831"/>
                    <a:pt x="226573" y="223831"/>
                    <a:pt x="226192" y="223831"/>
                  </a:cubicBezTo>
                  <a:cubicBezTo>
                    <a:pt x="225811" y="223831"/>
                    <a:pt x="225429" y="223831"/>
                    <a:pt x="224921" y="224084"/>
                  </a:cubicBezTo>
                  <a:cubicBezTo>
                    <a:pt x="224666" y="224084"/>
                    <a:pt x="224285" y="224212"/>
                    <a:pt x="224031" y="224339"/>
                  </a:cubicBezTo>
                  <a:cubicBezTo>
                    <a:pt x="223650" y="224339"/>
                    <a:pt x="223268" y="224593"/>
                    <a:pt x="222887" y="224720"/>
                  </a:cubicBezTo>
                  <a:cubicBezTo>
                    <a:pt x="222506" y="224846"/>
                    <a:pt x="222251" y="224974"/>
                    <a:pt x="221870" y="225227"/>
                  </a:cubicBezTo>
                  <a:cubicBezTo>
                    <a:pt x="221489" y="225355"/>
                    <a:pt x="221235" y="225608"/>
                    <a:pt x="220980" y="225863"/>
                  </a:cubicBezTo>
                  <a:cubicBezTo>
                    <a:pt x="220599" y="226116"/>
                    <a:pt x="220345" y="226370"/>
                    <a:pt x="219963" y="226625"/>
                  </a:cubicBezTo>
                  <a:cubicBezTo>
                    <a:pt x="219836" y="226625"/>
                    <a:pt x="219710" y="226751"/>
                    <a:pt x="219582" y="226878"/>
                  </a:cubicBezTo>
                  <a:cubicBezTo>
                    <a:pt x="216023" y="230181"/>
                    <a:pt x="211955" y="233228"/>
                    <a:pt x="207634" y="236022"/>
                  </a:cubicBezTo>
                  <a:cubicBezTo>
                    <a:pt x="207506" y="236022"/>
                    <a:pt x="207379" y="236276"/>
                    <a:pt x="207252" y="236276"/>
                  </a:cubicBezTo>
                  <a:cubicBezTo>
                    <a:pt x="206871" y="236531"/>
                    <a:pt x="206616" y="236784"/>
                    <a:pt x="206235" y="237039"/>
                  </a:cubicBezTo>
                  <a:cubicBezTo>
                    <a:pt x="205981" y="237293"/>
                    <a:pt x="205727" y="237546"/>
                    <a:pt x="205472" y="237801"/>
                  </a:cubicBezTo>
                  <a:cubicBezTo>
                    <a:pt x="205218" y="238055"/>
                    <a:pt x="204964" y="238308"/>
                    <a:pt x="204709" y="238689"/>
                  </a:cubicBezTo>
                  <a:cubicBezTo>
                    <a:pt x="204456" y="238944"/>
                    <a:pt x="204201" y="239325"/>
                    <a:pt x="204074" y="239578"/>
                  </a:cubicBezTo>
                  <a:cubicBezTo>
                    <a:pt x="203820" y="239833"/>
                    <a:pt x="203693" y="240214"/>
                    <a:pt x="203566" y="240468"/>
                  </a:cubicBezTo>
                  <a:cubicBezTo>
                    <a:pt x="203439" y="240849"/>
                    <a:pt x="203184" y="241102"/>
                    <a:pt x="203057" y="241483"/>
                  </a:cubicBezTo>
                  <a:cubicBezTo>
                    <a:pt x="202930" y="241864"/>
                    <a:pt x="202803" y="242245"/>
                    <a:pt x="202676" y="242500"/>
                  </a:cubicBezTo>
                  <a:cubicBezTo>
                    <a:pt x="202676" y="242881"/>
                    <a:pt x="202549" y="243134"/>
                    <a:pt x="202422" y="243515"/>
                  </a:cubicBezTo>
                  <a:cubicBezTo>
                    <a:pt x="202422" y="243896"/>
                    <a:pt x="202422" y="244277"/>
                    <a:pt x="202422" y="244658"/>
                  </a:cubicBezTo>
                  <a:cubicBezTo>
                    <a:pt x="202422" y="245039"/>
                    <a:pt x="202422" y="245420"/>
                    <a:pt x="202422" y="245801"/>
                  </a:cubicBezTo>
                  <a:cubicBezTo>
                    <a:pt x="202422" y="246183"/>
                    <a:pt x="202422" y="246437"/>
                    <a:pt x="202422" y="246818"/>
                  </a:cubicBezTo>
                  <a:cubicBezTo>
                    <a:pt x="202422" y="247199"/>
                    <a:pt x="202422" y="247707"/>
                    <a:pt x="202676" y="248088"/>
                  </a:cubicBezTo>
                  <a:cubicBezTo>
                    <a:pt x="202676" y="248214"/>
                    <a:pt x="202676" y="248341"/>
                    <a:pt x="202676" y="248595"/>
                  </a:cubicBezTo>
                  <a:lnTo>
                    <a:pt x="208904" y="271456"/>
                  </a:lnTo>
                  <a:cubicBezTo>
                    <a:pt x="209286" y="272852"/>
                    <a:pt x="208904" y="273995"/>
                    <a:pt x="208523" y="2746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11211938" y="5418549"/>
              <a:ext cx="110226" cy="109982"/>
            </a:xfrm>
            <a:custGeom>
              <a:avLst/>
              <a:gdLst/>
              <a:ahLst/>
              <a:cxnLst/>
              <a:rect l="l" t="t" r="r" b="b"/>
              <a:pathLst>
                <a:path w="110226" h="109982" extrusionOk="0">
                  <a:moveTo>
                    <a:pt x="55177" y="0"/>
                  </a:moveTo>
                  <a:cubicBezTo>
                    <a:pt x="50347" y="0"/>
                    <a:pt x="45516" y="635"/>
                    <a:pt x="40813" y="1905"/>
                  </a:cubicBezTo>
                  <a:cubicBezTo>
                    <a:pt x="26576" y="5715"/>
                    <a:pt x="14755" y="14859"/>
                    <a:pt x="7382" y="27559"/>
                  </a:cubicBezTo>
                  <a:cubicBezTo>
                    <a:pt x="9" y="40259"/>
                    <a:pt x="-1897" y="55118"/>
                    <a:pt x="1916" y="69342"/>
                  </a:cubicBezTo>
                  <a:cubicBezTo>
                    <a:pt x="8399" y="93345"/>
                    <a:pt x="30262" y="109982"/>
                    <a:pt x="55050" y="109982"/>
                  </a:cubicBezTo>
                  <a:lnTo>
                    <a:pt x="55050" y="109982"/>
                  </a:lnTo>
                  <a:cubicBezTo>
                    <a:pt x="59880" y="109982"/>
                    <a:pt x="64710" y="109347"/>
                    <a:pt x="69414" y="108077"/>
                  </a:cubicBezTo>
                  <a:cubicBezTo>
                    <a:pt x="83650" y="104267"/>
                    <a:pt x="95472" y="95123"/>
                    <a:pt x="102845" y="82423"/>
                  </a:cubicBezTo>
                  <a:cubicBezTo>
                    <a:pt x="110217" y="69723"/>
                    <a:pt x="112124" y="54864"/>
                    <a:pt x="108310" y="40640"/>
                  </a:cubicBezTo>
                  <a:cubicBezTo>
                    <a:pt x="101827" y="16637"/>
                    <a:pt x="79964" y="0"/>
                    <a:pt x="55177" y="0"/>
                  </a:cubicBezTo>
                  <a:close/>
                  <a:moveTo>
                    <a:pt x="82888" y="70993"/>
                  </a:moveTo>
                  <a:cubicBezTo>
                    <a:pt x="78566" y="78359"/>
                    <a:pt x="71702" y="83693"/>
                    <a:pt x="63440" y="85979"/>
                  </a:cubicBezTo>
                  <a:cubicBezTo>
                    <a:pt x="60643" y="86741"/>
                    <a:pt x="57847" y="87122"/>
                    <a:pt x="55050" y="87122"/>
                  </a:cubicBezTo>
                  <a:lnTo>
                    <a:pt x="55050" y="87122"/>
                  </a:lnTo>
                  <a:cubicBezTo>
                    <a:pt x="40559" y="87122"/>
                    <a:pt x="27847" y="77343"/>
                    <a:pt x="24161" y="63500"/>
                  </a:cubicBezTo>
                  <a:cubicBezTo>
                    <a:pt x="21873" y="55245"/>
                    <a:pt x="23018" y="46609"/>
                    <a:pt x="27339" y="39243"/>
                  </a:cubicBezTo>
                  <a:cubicBezTo>
                    <a:pt x="31661" y="31877"/>
                    <a:pt x="38525" y="26543"/>
                    <a:pt x="46788" y="24257"/>
                  </a:cubicBezTo>
                  <a:cubicBezTo>
                    <a:pt x="49584" y="23495"/>
                    <a:pt x="52381" y="23114"/>
                    <a:pt x="55177" y="23114"/>
                  </a:cubicBezTo>
                  <a:cubicBezTo>
                    <a:pt x="69668" y="23114"/>
                    <a:pt x="82379" y="32893"/>
                    <a:pt x="86066" y="46736"/>
                  </a:cubicBezTo>
                  <a:cubicBezTo>
                    <a:pt x="88353" y="54991"/>
                    <a:pt x="87210" y="63627"/>
                    <a:pt x="82888" y="709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11112779" y="5319596"/>
              <a:ext cx="308581" cy="308502"/>
            </a:xfrm>
            <a:custGeom>
              <a:avLst/>
              <a:gdLst/>
              <a:ahLst/>
              <a:cxnLst/>
              <a:rect l="l" t="t" r="r" b="b"/>
              <a:pathLst>
                <a:path w="308581" h="308502" extrusionOk="0">
                  <a:moveTo>
                    <a:pt x="307762" y="131084"/>
                  </a:moveTo>
                  <a:lnTo>
                    <a:pt x="298483" y="96667"/>
                  </a:lnTo>
                  <a:cubicBezTo>
                    <a:pt x="296576" y="89682"/>
                    <a:pt x="292128" y="83840"/>
                    <a:pt x="285772" y="80157"/>
                  </a:cubicBezTo>
                  <a:cubicBezTo>
                    <a:pt x="279543" y="76601"/>
                    <a:pt x="272171" y="75585"/>
                    <a:pt x="265180" y="77490"/>
                  </a:cubicBezTo>
                  <a:lnTo>
                    <a:pt x="249799" y="81681"/>
                  </a:lnTo>
                  <a:cubicBezTo>
                    <a:pt x="249799" y="81681"/>
                    <a:pt x="249163" y="80792"/>
                    <a:pt x="248781" y="80411"/>
                  </a:cubicBezTo>
                  <a:lnTo>
                    <a:pt x="256662" y="66695"/>
                  </a:lnTo>
                  <a:cubicBezTo>
                    <a:pt x="260222" y="60345"/>
                    <a:pt x="261238" y="53106"/>
                    <a:pt x="259332" y="46121"/>
                  </a:cubicBezTo>
                  <a:cubicBezTo>
                    <a:pt x="257425" y="39136"/>
                    <a:pt x="252976" y="33294"/>
                    <a:pt x="246621" y="29611"/>
                  </a:cubicBezTo>
                  <a:lnTo>
                    <a:pt x="215605" y="11831"/>
                  </a:lnTo>
                  <a:cubicBezTo>
                    <a:pt x="209376" y="8275"/>
                    <a:pt x="202004" y="7259"/>
                    <a:pt x="195013" y="9164"/>
                  </a:cubicBezTo>
                  <a:cubicBezTo>
                    <a:pt x="188021" y="11069"/>
                    <a:pt x="182174" y="15514"/>
                    <a:pt x="178488" y="21864"/>
                  </a:cubicBezTo>
                  <a:lnTo>
                    <a:pt x="170607" y="35580"/>
                  </a:lnTo>
                  <a:cubicBezTo>
                    <a:pt x="170607" y="35580"/>
                    <a:pt x="169463" y="35453"/>
                    <a:pt x="168827" y="35326"/>
                  </a:cubicBezTo>
                  <a:lnTo>
                    <a:pt x="164759" y="20086"/>
                  </a:lnTo>
                  <a:cubicBezTo>
                    <a:pt x="160819" y="5608"/>
                    <a:pt x="145947" y="-2901"/>
                    <a:pt x="131456" y="909"/>
                  </a:cubicBezTo>
                  <a:lnTo>
                    <a:pt x="97008" y="10180"/>
                  </a:lnTo>
                  <a:cubicBezTo>
                    <a:pt x="82516" y="14117"/>
                    <a:pt x="74000" y="28976"/>
                    <a:pt x="77813" y="43454"/>
                  </a:cubicBezTo>
                  <a:lnTo>
                    <a:pt x="81881" y="58567"/>
                  </a:lnTo>
                  <a:cubicBezTo>
                    <a:pt x="81881" y="58567"/>
                    <a:pt x="80865" y="59329"/>
                    <a:pt x="80483" y="59710"/>
                  </a:cubicBezTo>
                  <a:lnTo>
                    <a:pt x="66882" y="51836"/>
                  </a:lnTo>
                  <a:cubicBezTo>
                    <a:pt x="60653" y="48280"/>
                    <a:pt x="53280" y="47264"/>
                    <a:pt x="46289" y="49169"/>
                  </a:cubicBezTo>
                  <a:cubicBezTo>
                    <a:pt x="39298" y="51074"/>
                    <a:pt x="33451" y="55519"/>
                    <a:pt x="29765" y="61869"/>
                  </a:cubicBezTo>
                  <a:lnTo>
                    <a:pt x="11968" y="92857"/>
                  </a:lnTo>
                  <a:cubicBezTo>
                    <a:pt x="8410" y="99207"/>
                    <a:pt x="7392" y="106446"/>
                    <a:pt x="9299" y="113431"/>
                  </a:cubicBezTo>
                  <a:cubicBezTo>
                    <a:pt x="11206" y="120416"/>
                    <a:pt x="15655" y="126258"/>
                    <a:pt x="22011" y="129941"/>
                  </a:cubicBezTo>
                  <a:lnTo>
                    <a:pt x="35485" y="137688"/>
                  </a:lnTo>
                  <a:cubicBezTo>
                    <a:pt x="35485" y="137688"/>
                    <a:pt x="35358" y="138958"/>
                    <a:pt x="35230" y="139593"/>
                  </a:cubicBezTo>
                  <a:lnTo>
                    <a:pt x="20104" y="143657"/>
                  </a:lnTo>
                  <a:cubicBezTo>
                    <a:pt x="5613" y="147594"/>
                    <a:pt x="-2904" y="162453"/>
                    <a:pt x="910" y="176931"/>
                  </a:cubicBezTo>
                  <a:lnTo>
                    <a:pt x="10189" y="211348"/>
                  </a:lnTo>
                  <a:cubicBezTo>
                    <a:pt x="12096" y="218333"/>
                    <a:pt x="16544" y="224175"/>
                    <a:pt x="22900" y="227858"/>
                  </a:cubicBezTo>
                  <a:cubicBezTo>
                    <a:pt x="27095" y="230271"/>
                    <a:pt x="31671" y="231541"/>
                    <a:pt x="36375" y="231541"/>
                  </a:cubicBezTo>
                  <a:cubicBezTo>
                    <a:pt x="38789" y="231541"/>
                    <a:pt x="41204" y="231287"/>
                    <a:pt x="43493" y="230652"/>
                  </a:cubicBezTo>
                  <a:lnTo>
                    <a:pt x="58620" y="226588"/>
                  </a:lnTo>
                  <a:cubicBezTo>
                    <a:pt x="58620" y="226588"/>
                    <a:pt x="59382" y="227604"/>
                    <a:pt x="59763" y="228112"/>
                  </a:cubicBezTo>
                  <a:lnTo>
                    <a:pt x="52010" y="241701"/>
                  </a:lnTo>
                  <a:cubicBezTo>
                    <a:pt x="44509" y="254655"/>
                    <a:pt x="49086" y="271292"/>
                    <a:pt x="62051" y="278785"/>
                  </a:cubicBezTo>
                  <a:lnTo>
                    <a:pt x="93067" y="296565"/>
                  </a:lnTo>
                  <a:cubicBezTo>
                    <a:pt x="97262" y="298978"/>
                    <a:pt x="101965" y="300121"/>
                    <a:pt x="106541" y="300121"/>
                  </a:cubicBezTo>
                  <a:cubicBezTo>
                    <a:pt x="115947" y="300121"/>
                    <a:pt x="125100" y="295295"/>
                    <a:pt x="130184" y="286532"/>
                  </a:cubicBezTo>
                  <a:lnTo>
                    <a:pt x="138066" y="272943"/>
                  </a:lnTo>
                  <a:cubicBezTo>
                    <a:pt x="138066" y="272943"/>
                    <a:pt x="139337" y="273070"/>
                    <a:pt x="139845" y="273197"/>
                  </a:cubicBezTo>
                  <a:lnTo>
                    <a:pt x="143913" y="288310"/>
                  </a:lnTo>
                  <a:cubicBezTo>
                    <a:pt x="145820" y="295295"/>
                    <a:pt x="150268" y="301137"/>
                    <a:pt x="156624" y="304820"/>
                  </a:cubicBezTo>
                  <a:cubicBezTo>
                    <a:pt x="160819" y="307233"/>
                    <a:pt x="165395" y="308503"/>
                    <a:pt x="170098" y="308503"/>
                  </a:cubicBezTo>
                  <a:cubicBezTo>
                    <a:pt x="172513" y="308503"/>
                    <a:pt x="174928" y="308249"/>
                    <a:pt x="177216" y="307614"/>
                  </a:cubicBezTo>
                  <a:lnTo>
                    <a:pt x="211664" y="298343"/>
                  </a:lnTo>
                  <a:cubicBezTo>
                    <a:pt x="226156" y="294406"/>
                    <a:pt x="234672" y="279547"/>
                    <a:pt x="230859" y="265069"/>
                  </a:cubicBezTo>
                  <a:lnTo>
                    <a:pt x="226791" y="249829"/>
                  </a:lnTo>
                  <a:cubicBezTo>
                    <a:pt x="226791" y="249829"/>
                    <a:pt x="227681" y="249067"/>
                    <a:pt x="228189" y="248686"/>
                  </a:cubicBezTo>
                  <a:lnTo>
                    <a:pt x="241918" y="256560"/>
                  </a:lnTo>
                  <a:cubicBezTo>
                    <a:pt x="246113" y="258973"/>
                    <a:pt x="250688" y="260243"/>
                    <a:pt x="255392" y="260243"/>
                  </a:cubicBezTo>
                  <a:cubicBezTo>
                    <a:pt x="257807" y="260243"/>
                    <a:pt x="260095" y="259989"/>
                    <a:pt x="262510" y="259354"/>
                  </a:cubicBezTo>
                  <a:cubicBezTo>
                    <a:pt x="269501" y="257449"/>
                    <a:pt x="275349" y="253004"/>
                    <a:pt x="279035" y="246654"/>
                  </a:cubicBezTo>
                  <a:lnTo>
                    <a:pt x="296831" y="215666"/>
                  </a:lnTo>
                  <a:cubicBezTo>
                    <a:pt x="300517" y="209443"/>
                    <a:pt x="301407" y="202077"/>
                    <a:pt x="299500" y="195092"/>
                  </a:cubicBezTo>
                  <a:cubicBezTo>
                    <a:pt x="297594" y="188107"/>
                    <a:pt x="293144" y="182265"/>
                    <a:pt x="286788" y="178582"/>
                  </a:cubicBezTo>
                  <a:lnTo>
                    <a:pt x="272933" y="170708"/>
                  </a:lnTo>
                  <a:cubicBezTo>
                    <a:pt x="272933" y="170708"/>
                    <a:pt x="273061" y="169565"/>
                    <a:pt x="273187" y="169057"/>
                  </a:cubicBezTo>
                  <a:lnTo>
                    <a:pt x="288441" y="164866"/>
                  </a:lnTo>
                  <a:cubicBezTo>
                    <a:pt x="295432" y="162961"/>
                    <a:pt x="301280" y="158516"/>
                    <a:pt x="304966" y="152166"/>
                  </a:cubicBezTo>
                  <a:cubicBezTo>
                    <a:pt x="308525" y="145943"/>
                    <a:pt x="309542" y="138577"/>
                    <a:pt x="307635" y="131592"/>
                  </a:cubicBezTo>
                  <a:close/>
                  <a:moveTo>
                    <a:pt x="285136" y="140228"/>
                  </a:moveTo>
                  <a:cubicBezTo>
                    <a:pt x="285136" y="140228"/>
                    <a:pt x="284119" y="141752"/>
                    <a:pt x="282594" y="142133"/>
                  </a:cubicBezTo>
                  <a:lnTo>
                    <a:pt x="259459" y="148356"/>
                  </a:lnTo>
                  <a:cubicBezTo>
                    <a:pt x="259459" y="148356"/>
                    <a:pt x="259459" y="148356"/>
                    <a:pt x="259332" y="148356"/>
                  </a:cubicBezTo>
                  <a:cubicBezTo>
                    <a:pt x="258697" y="148483"/>
                    <a:pt x="258188" y="148737"/>
                    <a:pt x="257552" y="148991"/>
                  </a:cubicBezTo>
                  <a:cubicBezTo>
                    <a:pt x="257425" y="148991"/>
                    <a:pt x="257298" y="149118"/>
                    <a:pt x="257044" y="149245"/>
                  </a:cubicBezTo>
                  <a:cubicBezTo>
                    <a:pt x="256535" y="149499"/>
                    <a:pt x="256154" y="149753"/>
                    <a:pt x="255646" y="150134"/>
                  </a:cubicBezTo>
                  <a:cubicBezTo>
                    <a:pt x="255392" y="150261"/>
                    <a:pt x="255264" y="150388"/>
                    <a:pt x="255010" y="150515"/>
                  </a:cubicBezTo>
                  <a:cubicBezTo>
                    <a:pt x="254629" y="150769"/>
                    <a:pt x="254374" y="151150"/>
                    <a:pt x="253994" y="151404"/>
                  </a:cubicBezTo>
                  <a:cubicBezTo>
                    <a:pt x="253739" y="151658"/>
                    <a:pt x="253612" y="151912"/>
                    <a:pt x="253357" y="152039"/>
                  </a:cubicBezTo>
                  <a:cubicBezTo>
                    <a:pt x="253104" y="152293"/>
                    <a:pt x="252849" y="152674"/>
                    <a:pt x="252722" y="153055"/>
                  </a:cubicBezTo>
                  <a:cubicBezTo>
                    <a:pt x="252468" y="153309"/>
                    <a:pt x="252341" y="153690"/>
                    <a:pt x="252214" y="153944"/>
                  </a:cubicBezTo>
                  <a:cubicBezTo>
                    <a:pt x="252087" y="154325"/>
                    <a:pt x="251832" y="154579"/>
                    <a:pt x="251705" y="154960"/>
                  </a:cubicBezTo>
                  <a:cubicBezTo>
                    <a:pt x="251578" y="155341"/>
                    <a:pt x="251451" y="155722"/>
                    <a:pt x="251324" y="155976"/>
                  </a:cubicBezTo>
                  <a:cubicBezTo>
                    <a:pt x="251324" y="156357"/>
                    <a:pt x="251197" y="156611"/>
                    <a:pt x="251069" y="156992"/>
                  </a:cubicBezTo>
                  <a:cubicBezTo>
                    <a:pt x="251069" y="157373"/>
                    <a:pt x="250942" y="157754"/>
                    <a:pt x="250942" y="158262"/>
                  </a:cubicBezTo>
                  <a:cubicBezTo>
                    <a:pt x="250942" y="158389"/>
                    <a:pt x="250942" y="158643"/>
                    <a:pt x="250942" y="158770"/>
                  </a:cubicBezTo>
                  <a:cubicBezTo>
                    <a:pt x="250688" y="163723"/>
                    <a:pt x="250053" y="168676"/>
                    <a:pt x="249036" y="173502"/>
                  </a:cubicBezTo>
                  <a:cubicBezTo>
                    <a:pt x="249036" y="173629"/>
                    <a:pt x="249036" y="173756"/>
                    <a:pt x="249036" y="174010"/>
                  </a:cubicBezTo>
                  <a:cubicBezTo>
                    <a:pt x="249036" y="174391"/>
                    <a:pt x="249036" y="174772"/>
                    <a:pt x="248909" y="175280"/>
                  </a:cubicBezTo>
                  <a:cubicBezTo>
                    <a:pt x="248909" y="175661"/>
                    <a:pt x="248909" y="176042"/>
                    <a:pt x="248909" y="176296"/>
                  </a:cubicBezTo>
                  <a:cubicBezTo>
                    <a:pt x="248909" y="176677"/>
                    <a:pt x="248909" y="177058"/>
                    <a:pt x="248909" y="177439"/>
                  </a:cubicBezTo>
                  <a:cubicBezTo>
                    <a:pt x="248909" y="177820"/>
                    <a:pt x="248909" y="178201"/>
                    <a:pt x="249163" y="178582"/>
                  </a:cubicBezTo>
                  <a:cubicBezTo>
                    <a:pt x="249163" y="178963"/>
                    <a:pt x="249290" y="179217"/>
                    <a:pt x="249417" y="179598"/>
                  </a:cubicBezTo>
                  <a:cubicBezTo>
                    <a:pt x="249417" y="179979"/>
                    <a:pt x="249671" y="180360"/>
                    <a:pt x="249799" y="180614"/>
                  </a:cubicBezTo>
                  <a:cubicBezTo>
                    <a:pt x="249926" y="180995"/>
                    <a:pt x="250180" y="181249"/>
                    <a:pt x="250307" y="181630"/>
                  </a:cubicBezTo>
                  <a:cubicBezTo>
                    <a:pt x="250434" y="182011"/>
                    <a:pt x="250688" y="182265"/>
                    <a:pt x="250942" y="182519"/>
                  </a:cubicBezTo>
                  <a:cubicBezTo>
                    <a:pt x="251197" y="182773"/>
                    <a:pt x="251451" y="183154"/>
                    <a:pt x="251578" y="183408"/>
                  </a:cubicBezTo>
                  <a:cubicBezTo>
                    <a:pt x="251832" y="183662"/>
                    <a:pt x="252087" y="183916"/>
                    <a:pt x="252341" y="184297"/>
                  </a:cubicBezTo>
                  <a:cubicBezTo>
                    <a:pt x="252595" y="184551"/>
                    <a:pt x="252849" y="184805"/>
                    <a:pt x="253104" y="184932"/>
                  </a:cubicBezTo>
                  <a:cubicBezTo>
                    <a:pt x="253485" y="185186"/>
                    <a:pt x="253739" y="185440"/>
                    <a:pt x="254120" y="185694"/>
                  </a:cubicBezTo>
                  <a:cubicBezTo>
                    <a:pt x="254247" y="185694"/>
                    <a:pt x="254374" y="185948"/>
                    <a:pt x="254502" y="185948"/>
                  </a:cubicBezTo>
                  <a:lnTo>
                    <a:pt x="275221" y="197886"/>
                  </a:lnTo>
                  <a:cubicBezTo>
                    <a:pt x="276492" y="198648"/>
                    <a:pt x="277001" y="199791"/>
                    <a:pt x="277128" y="200426"/>
                  </a:cubicBezTo>
                  <a:cubicBezTo>
                    <a:pt x="277255" y="201061"/>
                    <a:pt x="277509" y="202331"/>
                    <a:pt x="276747" y="203601"/>
                  </a:cubicBezTo>
                  <a:lnTo>
                    <a:pt x="258950" y="234589"/>
                  </a:lnTo>
                  <a:cubicBezTo>
                    <a:pt x="258188" y="235859"/>
                    <a:pt x="257044" y="236367"/>
                    <a:pt x="256409" y="236494"/>
                  </a:cubicBezTo>
                  <a:cubicBezTo>
                    <a:pt x="255773" y="236621"/>
                    <a:pt x="254502" y="236875"/>
                    <a:pt x="253231" y="236113"/>
                  </a:cubicBezTo>
                  <a:lnTo>
                    <a:pt x="232511" y="224175"/>
                  </a:lnTo>
                  <a:cubicBezTo>
                    <a:pt x="232511" y="224175"/>
                    <a:pt x="232257" y="224175"/>
                    <a:pt x="232130" y="223921"/>
                  </a:cubicBezTo>
                  <a:cubicBezTo>
                    <a:pt x="231749" y="223794"/>
                    <a:pt x="231367" y="223540"/>
                    <a:pt x="230986" y="223413"/>
                  </a:cubicBezTo>
                  <a:cubicBezTo>
                    <a:pt x="230604" y="223286"/>
                    <a:pt x="230350" y="223159"/>
                    <a:pt x="229969" y="223032"/>
                  </a:cubicBezTo>
                  <a:cubicBezTo>
                    <a:pt x="229587" y="223032"/>
                    <a:pt x="229206" y="222905"/>
                    <a:pt x="228952" y="222778"/>
                  </a:cubicBezTo>
                  <a:cubicBezTo>
                    <a:pt x="228571" y="222778"/>
                    <a:pt x="228189" y="222651"/>
                    <a:pt x="227808" y="222651"/>
                  </a:cubicBezTo>
                  <a:cubicBezTo>
                    <a:pt x="227426" y="222651"/>
                    <a:pt x="227045" y="222651"/>
                    <a:pt x="226664" y="222651"/>
                  </a:cubicBezTo>
                  <a:cubicBezTo>
                    <a:pt x="226282" y="222651"/>
                    <a:pt x="225901" y="222651"/>
                    <a:pt x="225519" y="222651"/>
                  </a:cubicBezTo>
                  <a:cubicBezTo>
                    <a:pt x="225138" y="222651"/>
                    <a:pt x="224757" y="222651"/>
                    <a:pt x="224376" y="222905"/>
                  </a:cubicBezTo>
                  <a:cubicBezTo>
                    <a:pt x="223994" y="222905"/>
                    <a:pt x="223740" y="223032"/>
                    <a:pt x="223359" y="223159"/>
                  </a:cubicBezTo>
                  <a:cubicBezTo>
                    <a:pt x="222978" y="223159"/>
                    <a:pt x="222596" y="223413"/>
                    <a:pt x="222215" y="223540"/>
                  </a:cubicBezTo>
                  <a:cubicBezTo>
                    <a:pt x="221833" y="223667"/>
                    <a:pt x="221579" y="223794"/>
                    <a:pt x="221198" y="224048"/>
                  </a:cubicBezTo>
                  <a:cubicBezTo>
                    <a:pt x="220944" y="224175"/>
                    <a:pt x="220563" y="224429"/>
                    <a:pt x="220308" y="224556"/>
                  </a:cubicBezTo>
                  <a:cubicBezTo>
                    <a:pt x="219926" y="224810"/>
                    <a:pt x="219673" y="225064"/>
                    <a:pt x="219291" y="225318"/>
                  </a:cubicBezTo>
                  <a:cubicBezTo>
                    <a:pt x="219291" y="225318"/>
                    <a:pt x="219037" y="225445"/>
                    <a:pt x="218910" y="225572"/>
                  </a:cubicBezTo>
                  <a:cubicBezTo>
                    <a:pt x="215097" y="229128"/>
                    <a:pt x="211029" y="232176"/>
                    <a:pt x="207089" y="234716"/>
                  </a:cubicBezTo>
                  <a:cubicBezTo>
                    <a:pt x="206961" y="234716"/>
                    <a:pt x="206834" y="234970"/>
                    <a:pt x="206707" y="234970"/>
                  </a:cubicBezTo>
                  <a:cubicBezTo>
                    <a:pt x="206326" y="235224"/>
                    <a:pt x="206071" y="235478"/>
                    <a:pt x="205690" y="235732"/>
                  </a:cubicBezTo>
                  <a:cubicBezTo>
                    <a:pt x="205436" y="235986"/>
                    <a:pt x="205182" y="236240"/>
                    <a:pt x="204927" y="236494"/>
                  </a:cubicBezTo>
                  <a:cubicBezTo>
                    <a:pt x="204673" y="236748"/>
                    <a:pt x="204419" y="237002"/>
                    <a:pt x="204164" y="237383"/>
                  </a:cubicBezTo>
                  <a:cubicBezTo>
                    <a:pt x="203911" y="237637"/>
                    <a:pt x="203656" y="238018"/>
                    <a:pt x="203529" y="238272"/>
                  </a:cubicBezTo>
                  <a:cubicBezTo>
                    <a:pt x="203402" y="238526"/>
                    <a:pt x="203148" y="238907"/>
                    <a:pt x="203021" y="239161"/>
                  </a:cubicBezTo>
                  <a:cubicBezTo>
                    <a:pt x="202894" y="239542"/>
                    <a:pt x="202639" y="239796"/>
                    <a:pt x="202512" y="240177"/>
                  </a:cubicBezTo>
                  <a:cubicBezTo>
                    <a:pt x="202385" y="240558"/>
                    <a:pt x="202258" y="240812"/>
                    <a:pt x="202131" y="241193"/>
                  </a:cubicBezTo>
                  <a:cubicBezTo>
                    <a:pt x="202131" y="241574"/>
                    <a:pt x="201876" y="241955"/>
                    <a:pt x="201876" y="242209"/>
                  </a:cubicBezTo>
                  <a:cubicBezTo>
                    <a:pt x="201876" y="242590"/>
                    <a:pt x="201876" y="242971"/>
                    <a:pt x="201749" y="243352"/>
                  </a:cubicBezTo>
                  <a:cubicBezTo>
                    <a:pt x="201749" y="243733"/>
                    <a:pt x="201749" y="244114"/>
                    <a:pt x="201749" y="244495"/>
                  </a:cubicBezTo>
                  <a:cubicBezTo>
                    <a:pt x="201749" y="244876"/>
                    <a:pt x="201749" y="245130"/>
                    <a:pt x="201749" y="245511"/>
                  </a:cubicBezTo>
                  <a:cubicBezTo>
                    <a:pt x="201749" y="245892"/>
                    <a:pt x="201749" y="246400"/>
                    <a:pt x="202004" y="246781"/>
                  </a:cubicBezTo>
                  <a:cubicBezTo>
                    <a:pt x="202004" y="246908"/>
                    <a:pt x="202004" y="247162"/>
                    <a:pt x="202004" y="247289"/>
                  </a:cubicBezTo>
                  <a:lnTo>
                    <a:pt x="208232" y="270276"/>
                  </a:lnTo>
                  <a:cubicBezTo>
                    <a:pt x="208868" y="272435"/>
                    <a:pt x="207469" y="274721"/>
                    <a:pt x="205309" y="275356"/>
                  </a:cubicBezTo>
                  <a:lnTo>
                    <a:pt x="170861" y="284627"/>
                  </a:lnTo>
                  <a:cubicBezTo>
                    <a:pt x="169463" y="285008"/>
                    <a:pt x="168318" y="284627"/>
                    <a:pt x="167683" y="284246"/>
                  </a:cubicBezTo>
                  <a:cubicBezTo>
                    <a:pt x="167175" y="283865"/>
                    <a:pt x="166157" y="283230"/>
                    <a:pt x="165777" y="281706"/>
                  </a:cubicBezTo>
                  <a:lnTo>
                    <a:pt x="159547" y="258846"/>
                  </a:lnTo>
                  <a:cubicBezTo>
                    <a:pt x="159547" y="258846"/>
                    <a:pt x="159547" y="258592"/>
                    <a:pt x="159421" y="258465"/>
                  </a:cubicBezTo>
                  <a:cubicBezTo>
                    <a:pt x="159294" y="258084"/>
                    <a:pt x="159166" y="257703"/>
                    <a:pt x="158912" y="257322"/>
                  </a:cubicBezTo>
                  <a:cubicBezTo>
                    <a:pt x="158785" y="256941"/>
                    <a:pt x="158658" y="256687"/>
                    <a:pt x="158404" y="256433"/>
                  </a:cubicBezTo>
                  <a:cubicBezTo>
                    <a:pt x="158276" y="256052"/>
                    <a:pt x="158022" y="255798"/>
                    <a:pt x="157768" y="255544"/>
                  </a:cubicBezTo>
                  <a:cubicBezTo>
                    <a:pt x="157514" y="255290"/>
                    <a:pt x="157387" y="254909"/>
                    <a:pt x="157133" y="254655"/>
                  </a:cubicBezTo>
                  <a:cubicBezTo>
                    <a:pt x="156878" y="254401"/>
                    <a:pt x="156624" y="254147"/>
                    <a:pt x="156369" y="253893"/>
                  </a:cubicBezTo>
                  <a:cubicBezTo>
                    <a:pt x="156116" y="253639"/>
                    <a:pt x="155861" y="253385"/>
                    <a:pt x="155480" y="253131"/>
                  </a:cubicBezTo>
                  <a:cubicBezTo>
                    <a:pt x="155226" y="252877"/>
                    <a:pt x="154971" y="252750"/>
                    <a:pt x="154590" y="252496"/>
                  </a:cubicBezTo>
                  <a:cubicBezTo>
                    <a:pt x="154336" y="252242"/>
                    <a:pt x="153955" y="252115"/>
                    <a:pt x="153573" y="251861"/>
                  </a:cubicBezTo>
                  <a:cubicBezTo>
                    <a:pt x="153192" y="251734"/>
                    <a:pt x="152938" y="251607"/>
                    <a:pt x="152556" y="251353"/>
                  </a:cubicBezTo>
                  <a:cubicBezTo>
                    <a:pt x="152175" y="251226"/>
                    <a:pt x="151794" y="251099"/>
                    <a:pt x="151540" y="250972"/>
                  </a:cubicBezTo>
                  <a:cubicBezTo>
                    <a:pt x="151158" y="250972"/>
                    <a:pt x="150904" y="250845"/>
                    <a:pt x="150523" y="250718"/>
                  </a:cubicBezTo>
                  <a:cubicBezTo>
                    <a:pt x="150141" y="250718"/>
                    <a:pt x="149760" y="250591"/>
                    <a:pt x="149378" y="250591"/>
                  </a:cubicBezTo>
                  <a:cubicBezTo>
                    <a:pt x="149251" y="250591"/>
                    <a:pt x="149125" y="250591"/>
                    <a:pt x="148870" y="250591"/>
                  </a:cubicBezTo>
                  <a:cubicBezTo>
                    <a:pt x="143785" y="250337"/>
                    <a:pt x="138701" y="249702"/>
                    <a:pt x="133871" y="248686"/>
                  </a:cubicBezTo>
                  <a:cubicBezTo>
                    <a:pt x="133744" y="248686"/>
                    <a:pt x="133489" y="248686"/>
                    <a:pt x="133362" y="248686"/>
                  </a:cubicBezTo>
                  <a:cubicBezTo>
                    <a:pt x="132981" y="248686"/>
                    <a:pt x="132599" y="248686"/>
                    <a:pt x="132091" y="248559"/>
                  </a:cubicBezTo>
                  <a:cubicBezTo>
                    <a:pt x="131710" y="248559"/>
                    <a:pt x="131328" y="248559"/>
                    <a:pt x="131074" y="248559"/>
                  </a:cubicBezTo>
                  <a:cubicBezTo>
                    <a:pt x="130693" y="248559"/>
                    <a:pt x="130311" y="248559"/>
                    <a:pt x="129930" y="248559"/>
                  </a:cubicBezTo>
                  <a:cubicBezTo>
                    <a:pt x="129549" y="248559"/>
                    <a:pt x="129168" y="248559"/>
                    <a:pt x="128786" y="248686"/>
                  </a:cubicBezTo>
                  <a:cubicBezTo>
                    <a:pt x="128405" y="248686"/>
                    <a:pt x="128023" y="248940"/>
                    <a:pt x="127769" y="248940"/>
                  </a:cubicBezTo>
                  <a:cubicBezTo>
                    <a:pt x="127388" y="248940"/>
                    <a:pt x="127133" y="249194"/>
                    <a:pt x="126753" y="249321"/>
                  </a:cubicBezTo>
                  <a:cubicBezTo>
                    <a:pt x="126371" y="249448"/>
                    <a:pt x="126117" y="249702"/>
                    <a:pt x="125735" y="249829"/>
                  </a:cubicBezTo>
                  <a:cubicBezTo>
                    <a:pt x="125481" y="249956"/>
                    <a:pt x="125100" y="250210"/>
                    <a:pt x="124845" y="250337"/>
                  </a:cubicBezTo>
                  <a:cubicBezTo>
                    <a:pt x="124465" y="250591"/>
                    <a:pt x="124210" y="250845"/>
                    <a:pt x="123956" y="251099"/>
                  </a:cubicBezTo>
                  <a:cubicBezTo>
                    <a:pt x="123702" y="251353"/>
                    <a:pt x="123447" y="251607"/>
                    <a:pt x="123193" y="251861"/>
                  </a:cubicBezTo>
                  <a:cubicBezTo>
                    <a:pt x="122939" y="252115"/>
                    <a:pt x="122685" y="252369"/>
                    <a:pt x="122430" y="252750"/>
                  </a:cubicBezTo>
                  <a:cubicBezTo>
                    <a:pt x="122177" y="253004"/>
                    <a:pt x="121922" y="253385"/>
                    <a:pt x="121795" y="253766"/>
                  </a:cubicBezTo>
                  <a:cubicBezTo>
                    <a:pt x="121795" y="253893"/>
                    <a:pt x="121540" y="254020"/>
                    <a:pt x="121540" y="254147"/>
                  </a:cubicBezTo>
                  <a:lnTo>
                    <a:pt x="109719" y="274721"/>
                  </a:lnTo>
                  <a:cubicBezTo>
                    <a:pt x="108575" y="276753"/>
                    <a:pt x="106033" y="277388"/>
                    <a:pt x="103999" y="276245"/>
                  </a:cubicBezTo>
                  <a:lnTo>
                    <a:pt x="72983" y="258465"/>
                  </a:lnTo>
                  <a:cubicBezTo>
                    <a:pt x="70949" y="257322"/>
                    <a:pt x="70314" y="254782"/>
                    <a:pt x="71458" y="252750"/>
                  </a:cubicBezTo>
                  <a:lnTo>
                    <a:pt x="83279" y="232303"/>
                  </a:lnTo>
                  <a:cubicBezTo>
                    <a:pt x="83279" y="232303"/>
                    <a:pt x="83279" y="232049"/>
                    <a:pt x="83534" y="231922"/>
                  </a:cubicBezTo>
                  <a:cubicBezTo>
                    <a:pt x="83788" y="231541"/>
                    <a:pt x="83915" y="231160"/>
                    <a:pt x="84042" y="230779"/>
                  </a:cubicBezTo>
                  <a:cubicBezTo>
                    <a:pt x="84169" y="230398"/>
                    <a:pt x="84296" y="230144"/>
                    <a:pt x="84423" y="229763"/>
                  </a:cubicBezTo>
                  <a:cubicBezTo>
                    <a:pt x="84423" y="229382"/>
                    <a:pt x="84551" y="229001"/>
                    <a:pt x="84678" y="228620"/>
                  </a:cubicBezTo>
                  <a:cubicBezTo>
                    <a:pt x="84678" y="228239"/>
                    <a:pt x="84805" y="227858"/>
                    <a:pt x="84805" y="227477"/>
                  </a:cubicBezTo>
                  <a:cubicBezTo>
                    <a:pt x="84805" y="227096"/>
                    <a:pt x="84805" y="226715"/>
                    <a:pt x="84805" y="226334"/>
                  </a:cubicBezTo>
                  <a:cubicBezTo>
                    <a:pt x="84805" y="225953"/>
                    <a:pt x="84805" y="225572"/>
                    <a:pt x="84805" y="225191"/>
                  </a:cubicBezTo>
                  <a:cubicBezTo>
                    <a:pt x="84805" y="224810"/>
                    <a:pt x="84805" y="224429"/>
                    <a:pt x="84551" y="224048"/>
                  </a:cubicBezTo>
                  <a:cubicBezTo>
                    <a:pt x="84551" y="223667"/>
                    <a:pt x="84423" y="223413"/>
                    <a:pt x="84296" y="223032"/>
                  </a:cubicBezTo>
                  <a:cubicBezTo>
                    <a:pt x="84296" y="222651"/>
                    <a:pt x="84042" y="222270"/>
                    <a:pt x="83915" y="222016"/>
                  </a:cubicBezTo>
                  <a:cubicBezTo>
                    <a:pt x="83788" y="221635"/>
                    <a:pt x="83661" y="221381"/>
                    <a:pt x="83406" y="221000"/>
                  </a:cubicBezTo>
                  <a:cubicBezTo>
                    <a:pt x="83279" y="220746"/>
                    <a:pt x="83025" y="220365"/>
                    <a:pt x="82898" y="220111"/>
                  </a:cubicBezTo>
                  <a:cubicBezTo>
                    <a:pt x="82644" y="219730"/>
                    <a:pt x="82390" y="219476"/>
                    <a:pt x="82135" y="219095"/>
                  </a:cubicBezTo>
                  <a:cubicBezTo>
                    <a:pt x="82135" y="219095"/>
                    <a:pt x="82008" y="218841"/>
                    <a:pt x="81881" y="218714"/>
                  </a:cubicBezTo>
                  <a:cubicBezTo>
                    <a:pt x="78322" y="214777"/>
                    <a:pt x="75272" y="210840"/>
                    <a:pt x="72729" y="206776"/>
                  </a:cubicBezTo>
                  <a:cubicBezTo>
                    <a:pt x="72729" y="206649"/>
                    <a:pt x="72475" y="206522"/>
                    <a:pt x="72475" y="206395"/>
                  </a:cubicBezTo>
                  <a:cubicBezTo>
                    <a:pt x="72220" y="206014"/>
                    <a:pt x="71966" y="205633"/>
                    <a:pt x="71712" y="205379"/>
                  </a:cubicBezTo>
                  <a:cubicBezTo>
                    <a:pt x="71458" y="205125"/>
                    <a:pt x="71204" y="204871"/>
                    <a:pt x="71077" y="204617"/>
                  </a:cubicBezTo>
                  <a:cubicBezTo>
                    <a:pt x="70822" y="204363"/>
                    <a:pt x="70441" y="204109"/>
                    <a:pt x="70187" y="203855"/>
                  </a:cubicBezTo>
                  <a:cubicBezTo>
                    <a:pt x="69932" y="203601"/>
                    <a:pt x="69679" y="203474"/>
                    <a:pt x="69297" y="203220"/>
                  </a:cubicBezTo>
                  <a:cubicBezTo>
                    <a:pt x="68916" y="202966"/>
                    <a:pt x="68661" y="202839"/>
                    <a:pt x="68280" y="202712"/>
                  </a:cubicBezTo>
                  <a:cubicBezTo>
                    <a:pt x="67899" y="202585"/>
                    <a:pt x="67644" y="202458"/>
                    <a:pt x="67263" y="202331"/>
                  </a:cubicBezTo>
                  <a:cubicBezTo>
                    <a:pt x="66882" y="202204"/>
                    <a:pt x="66501" y="202077"/>
                    <a:pt x="66246" y="201950"/>
                  </a:cubicBezTo>
                  <a:cubicBezTo>
                    <a:pt x="65865" y="201950"/>
                    <a:pt x="65611" y="201823"/>
                    <a:pt x="65229" y="201696"/>
                  </a:cubicBezTo>
                  <a:cubicBezTo>
                    <a:pt x="64848" y="201696"/>
                    <a:pt x="64466" y="201696"/>
                    <a:pt x="64086" y="201569"/>
                  </a:cubicBezTo>
                  <a:cubicBezTo>
                    <a:pt x="63704" y="201569"/>
                    <a:pt x="63323" y="201569"/>
                    <a:pt x="62941" y="201569"/>
                  </a:cubicBezTo>
                  <a:cubicBezTo>
                    <a:pt x="62560" y="201569"/>
                    <a:pt x="62306" y="201569"/>
                    <a:pt x="61924" y="201569"/>
                  </a:cubicBezTo>
                  <a:cubicBezTo>
                    <a:pt x="61543" y="201569"/>
                    <a:pt x="61034" y="201569"/>
                    <a:pt x="60653" y="201823"/>
                  </a:cubicBezTo>
                  <a:cubicBezTo>
                    <a:pt x="60526" y="201823"/>
                    <a:pt x="60271" y="201823"/>
                    <a:pt x="60145" y="201823"/>
                  </a:cubicBezTo>
                  <a:lnTo>
                    <a:pt x="37264" y="208046"/>
                  </a:lnTo>
                  <a:cubicBezTo>
                    <a:pt x="35866" y="208427"/>
                    <a:pt x="34722" y="208046"/>
                    <a:pt x="34086" y="207665"/>
                  </a:cubicBezTo>
                  <a:cubicBezTo>
                    <a:pt x="33578" y="207284"/>
                    <a:pt x="32561" y="206649"/>
                    <a:pt x="32180" y="205125"/>
                  </a:cubicBezTo>
                  <a:lnTo>
                    <a:pt x="22900" y="170708"/>
                  </a:lnTo>
                  <a:cubicBezTo>
                    <a:pt x="22265" y="168549"/>
                    <a:pt x="23663" y="166263"/>
                    <a:pt x="25824" y="165628"/>
                  </a:cubicBezTo>
                  <a:lnTo>
                    <a:pt x="48704" y="159405"/>
                  </a:lnTo>
                  <a:cubicBezTo>
                    <a:pt x="48704" y="159405"/>
                    <a:pt x="49086" y="159278"/>
                    <a:pt x="49213" y="159151"/>
                  </a:cubicBezTo>
                  <a:cubicBezTo>
                    <a:pt x="49594" y="159024"/>
                    <a:pt x="49975" y="158897"/>
                    <a:pt x="50357" y="158643"/>
                  </a:cubicBezTo>
                  <a:cubicBezTo>
                    <a:pt x="50611" y="158516"/>
                    <a:pt x="50992" y="158389"/>
                    <a:pt x="51247" y="158135"/>
                  </a:cubicBezTo>
                  <a:cubicBezTo>
                    <a:pt x="51628" y="158008"/>
                    <a:pt x="51882" y="157754"/>
                    <a:pt x="52264" y="157500"/>
                  </a:cubicBezTo>
                  <a:cubicBezTo>
                    <a:pt x="52518" y="157246"/>
                    <a:pt x="52899" y="157119"/>
                    <a:pt x="53153" y="156865"/>
                  </a:cubicBezTo>
                  <a:cubicBezTo>
                    <a:pt x="53408" y="156611"/>
                    <a:pt x="53662" y="156357"/>
                    <a:pt x="53916" y="156103"/>
                  </a:cubicBezTo>
                  <a:cubicBezTo>
                    <a:pt x="54170" y="155849"/>
                    <a:pt x="54425" y="155595"/>
                    <a:pt x="54678" y="155341"/>
                  </a:cubicBezTo>
                  <a:cubicBezTo>
                    <a:pt x="54933" y="155087"/>
                    <a:pt x="55187" y="154706"/>
                    <a:pt x="55315" y="154452"/>
                  </a:cubicBezTo>
                  <a:cubicBezTo>
                    <a:pt x="55442" y="154198"/>
                    <a:pt x="55696" y="153817"/>
                    <a:pt x="55823" y="153563"/>
                  </a:cubicBezTo>
                  <a:cubicBezTo>
                    <a:pt x="55950" y="153182"/>
                    <a:pt x="56205" y="152928"/>
                    <a:pt x="56331" y="152547"/>
                  </a:cubicBezTo>
                  <a:cubicBezTo>
                    <a:pt x="56458" y="152166"/>
                    <a:pt x="56585" y="151912"/>
                    <a:pt x="56713" y="151531"/>
                  </a:cubicBezTo>
                  <a:cubicBezTo>
                    <a:pt x="56713" y="151150"/>
                    <a:pt x="56840" y="150769"/>
                    <a:pt x="56967" y="150388"/>
                  </a:cubicBezTo>
                  <a:cubicBezTo>
                    <a:pt x="56967" y="150007"/>
                    <a:pt x="57094" y="149626"/>
                    <a:pt x="57094" y="149245"/>
                  </a:cubicBezTo>
                  <a:cubicBezTo>
                    <a:pt x="57094" y="149118"/>
                    <a:pt x="57094" y="148864"/>
                    <a:pt x="57094" y="148737"/>
                  </a:cubicBezTo>
                  <a:cubicBezTo>
                    <a:pt x="57348" y="143657"/>
                    <a:pt x="57984" y="138577"/>
                    <a:pt x="59001" y="133751"/>
                  </a:cubicBezTo>
                  <a:cubicBezTo>
                    <a:pt x="59001" y="133624"/>
                    <a:pt x="59001" y="133370"/>
                    <a:pt x="59001" y="133243"/>
                  </a:cubicBezTo>
                  <a:cubicBezTo>
                    <a:pt x="59001" y="132862"/>
                    <a:pt x="59001" y="132481"/>
                    <a:pt x="59128" y="132100"/>
                  </a:cubicBezTo>
                  <a:cubicBezTo>
                    <a:pt x="59128" y="131719"/>
                    <a:pt x="59128" y="131338"/>
                    <a:pt x="59128" y="130957"/>
                  </a:cubicBezTo>
                  <a:cubicBezTo>
                    <a:pt x="59128" y="130576"/>
                    <a:pt x="59128" y="130195"/>
                    <a:pt x="59128" y="129814"/>
                  </a:cubicBezTo>
                  <a:cubicBezTo>
                    <a:pt x="59128" y="129433"/>
                    <a:pt x="59128" y="129052"/>
                    <a:pt x="58873" y="128671"/>
                  </a:cubicBezTo>
                  <a:cubicBezTo>
                    <a:pt x="58873" y="128290"/>
                    <a:pt x="58746" y="128036"/>
                    <a:pt x="58620" y="127655"/>
                  </a:cubicBezTo>
                  <a:cubicBezTo>
                    <a:pt x="58620" y="127274"/>
                    <a:pt x="58365" y="126893"/>
                    <a:pt x="58238" y="126639"/>
                  </a:cubicBezTo>
                  <a:cubicBezTo>
                    <a:pt x="58111" y="126258"/>
                    <a:pt x="57856" y="126004"/>
                    <a:pt x="57730" y="125623"/>
                  </a:cubicBezTo>
                  <a:cubicBezTo>
                    <a:pt x="57603" y="125369"/>
                    <a:pt x="57348" y="124988"/>
                    <a:pt x="57221" y="124734"/>
                  </a:cubicBezTo>
                  <a:cubicBezTo>
                    <a:pt x="56967" y="124480"/>
                    <a:pt x="56713" y="124099"/>
                    <a:pt x="56458" y="123845"/>
                  </a:cubicBezTo>
                  <a:cubicBezTo>
                    <a:pt x="56205" y="123591"/>
                    <a:pt x="55950" y="123337"/>
                    <a:pt x="55696" y="123083"/>
                  </a:cubicBezTo>
                  <a:cubicBezTo>
                    <a:pt x="55442" y="122829"/>
                    <a:pt x="55187" y="122575"/>
                    <a:pt x="54806" y="122321"/>
                  </a:cubicBezTo>
                  <a:cubicBezTo>
                    <a:pt x="54552" y="122067"/>
                    <a:pt x="54170" y="121813"/>
                    <a:pt x="53789" y="121559"/>
                  </a:cubicBezTo>
                  <a:cubicBezTo>
                    <a:pt x="53662" y="121559"/>
                    <a:pt x="53535" y="121305"/>
                    <a:pt x="53408" y="121305"/>
                  </a:cubicBezTo>
                  <a:lnTo>
                    <a:pt x="32942" y="109494"/>
                  </a:lnTo>
                  <a:cubicBezTo>
                    <a:pt x="31671" y="108732"/>
                    <a:pt x="31163" y="107589"/>
                    <a:pt x="31035" y="106954"/>
                  </a:cubicBezTo>
                  <a:cubicBezTo>
                    <a:pt x="30908" y="106319"/>
                    <a:pt x="30655" y="105049"/>
                    <a:pt x="31417" y="103779"/>
                  </a:cubicBezTo>
                  <a:lnTo>
                    <a:pt x="49213" y="72791"/>
                  </a:lnTo>
                  <a:cubicBezTo>
                    <a:pt x="49975" y="71521"/>
                    <a:pt x="51120" y="71013"/>
                    <a:pt x="51755" y="70886"/>
                  </a:cubicBezTo>
                  <a:cubicBezTo>
                    <a:pt x="52390" y="70759"/>
                    <a:pt x="53535" y="70505"/>
                    <a:pt x="54933" y="71267"/>
                  </a:cubicBezTo>
                  <a:lnTo>
                    <a:pt x="75525" y="83078"/>
                  </a:lnTo>
                  <a:cubicBezTo>
                    <a:pt x="75525" y="83078"/>
                    <a:pt x="75907" y="83205"/>
                    <a:pt x="76161" y="83332"/>
                  </a:cubicBezTo>
                  <a:cubicBezTo>
                    <a:pt x="76542" y="83459"/>
                    <a:pt x="76797" y="83713"/>
                    <a:pt x="77178" y="83840"/>
                  </a:cubicBezTo>
                  <a:cubicBezTo>
                    <a:pt x="77560" y="83967"/>
                    <a:pt x="77940" y="84094"/>
                    <a:pt x="78322" y="84221"/>
                  </a:cubicBezTo>
                  <a:cubicBezTo>
                    <a:pt x="78703" y="84221"/>
                    <a:pt x="78958" y="84348"/>
                    <a:pt x="79339" y="84475"/>
                  </a:cubicBezTo>
                  <a:cubicBezTo>
                    <a:pt x="79720" y="84475"/>
                    <a:pt x="80228" y="84475"/>
                    <a:pt x="80610" y="84602"/>
                  </a:cubicBezTo>
                  <a:cubicBezTo>
                    <a:pt x="80865" y="84602"/>
                    <a:pt x="80991" y="84602"/>
                    <a:pt x="81246" y="84602"/>
                  </a:cubicBezTo>
                  <a:cubicBezTo>
                    <a:pt x="81373" y="84602"/>
                    <a:pt x="81500" y="84602"/>
                    <a:pt x="81627" y="84602"/>
                  </a:cubicBezTo>
                  <a:cubicBezTo>
                    <a:pt x="82008" y="84602"/>
                    <a:pt x="82263" y="84602"/>
                    <a:pt x="82644" y="84602"/>
                  </a:cubicBezTo>
                  <a:cubicBezTo>
                    <a:pt x="83025" y="84602"/>
                    <a:pt x="83406" y="84602"/>
                    <a:pt x="83788" y="84475"/>
                  </a:cubicBezTo>
                  <a:cubicBezTo>
                    <a:pt x="84169" y="84475"/>
                    <a:pt x="84423" y="84348"/>
                    <a:pt x="84805" y="84221"/>
                  </a:cubicBezTo>
                  <a:cubicBezTo>
                    <a:pt x="85186" y="84221"/>
                    <a:pt x="85568" y="83967"/>
                    <a:pt x="85821" y="83840"/>
                  </a:cubicBezTo>
                  <a:cubicBezTo>
                    <a:pt x="86203" y="83713"/>
                    <a:pt x="86457" y="83586"/>
                    <a:pt x="86711" y="83332"/>
                  </a:cubicBezTo>
                  <a:cubicBezTo>
                    <a:pt x="86966" y="83205"/>
                    <a:pt x="87347" y="82951"/>
                    <a:pt x="87601" y="82824"/>
                  </a:cubicBezTo>
                  <a:cubicBezTo>
                    <a:pt x="87983" y="82570"/>
                    <a:pt x="88237" y="82316"/>
                    <a:pt x="88491" y="82189"/>
                  </a:cubicBezTo>
                  <a:cubicBezTo>
                    <a:pt x="88491" y="82189"/>
                    <a:pt x="88746" y="82062"/>
                    <a:pt x="88872" y="81935"/>
                  </a:cubicBezTo>
                  <a:cubicBezTo>
                    <a:pt x="92559" y="78633"/>
                    <a:pt x="96499" y="75458"/>
                    <a:pt x="100821" y="72791"/>
                  </a:cubicBezTo>
                  <a:cubicBezTo>
                    <a:pt x="100948" y="72791"/>
                    <a:pt x="101075" y="72537"/>
                    <a:pt x="101203" y="72537"/>
                  </a:cubicBezTo>
                  <a:cubicBezTo>
                    <a:pt x="101583" y="72283"/>
                    <a:pt x="101838" y="72029"/>
                    <a:pt x="102220" y="71775"/>
                  </a:cubicBezTo>
                  <a:cubicBezTo>
                    <a:pt x="102473" y="71521"/>
                    <a:pt x="102728" y="71267"/>
                    <a:pt x="102982" y="71013"/>
                  </a:cubicBezTo>
                  <a:cubicBezTo>
                    <a:pt x="103236" y="70759"/>
                    <a:pt x="103490" y="70378"/>
                    <a:pt x="103745" y="70124"/>
                  </a:cubicBezTo>
                  <a:cubicBezTo>
                    <a:pt x="103999" y="69870"/>
                    <a:pt x="104253" y="69489"/>
                    <a:pt x="104380" y="69235"/>
                  </a:cubicBezTo>
                  <a:cubicBezTo>
                    <a:pt x="104635" y="68981"/>
                    <a:pt x="104761" y="68600"/>
                    <a:pt x="104889" y="68346"/>
                  </a:cubicBezTo>
                  <a:cubicBezTo>
                    <a:pt x="105016" y="67965"/>
                    <a:pt x="105270" y="67711"/>
                    <a:pt x="105397" y="67330"/>
                  </a:cubicBezTo>
                  <a:cubicBezTo>
                    <a:pt x="105524" y="66949"/>
                    <a:pt x="105651" y="66695"/>
                    <a:pt x="105778" y="66314"/>
                  </a:cubicBezTo>
                  <a:cubicBezTo>
                    <a:pt x="105778" y="65933"/>
                    <a:pt x="106033" y="65552"/>
                    <a:pt x="106033" y="65298"/>
                  </a:cubicBezTo>
                  <a:cubicBezTo>
                    <a:pt x="106033" y="64917"/>
                    <a:pt x="106033" y="64536"/>
                    <a:pt x="106033" y="64155"/>
                  </a:cubicBezTo>
                  <a:cubicBezTo>
                    <a:pt x="106033" y="63774"/>
                    <a:pt x="106033" y="63393"/>
                    <a:pt x="106033" y="63012"/>
                  </a:cubicBezTo>
                  <a:cubicBezTo>
                    <a:pt x="106033" y="62631"/>
                    <a:pt x="106033" y="62377"/>
                    <a:pt x="106033" y="61996"/>
                  </a:cubicBezTo>
                  <a:cubicBezTo>
                    <a:pt x="106033" y="61615"/>
                    <a:pt x="106033" y="61107"/>
                    <a:pt x="105778" y="60726"/>
                  </a:cubicBezTo>
                  <a:cubicBezTo>
                    <a:pt x="105778" y="60599"/>
                    <a:pt x="105778" y="60472"/>
                    <a:pt x="105778" y="60345"/>
                  </a:cubicBezTo>
                  <a:lnTo>
                    <a:pt x="99550" y="37485"/>
                  </a:lnTo>
                  <a:cubicBezTo>
                    <a:pt x="98915" y="35326"/>
                    <a:pt x="100313" y="33040"/>
                    <a:pt x="102473" y="32405"/>
                  </a:cubicBezTo>
                  <a:lnTo>
                    <a:pt x="136921" y="23134"/>
                  </a:lnTo>
                  <a:cubicBezTo>
                    <a:pt x="139082" y="22626"/>
                    <a:pt x="141370" y="23896"/>
                    <a:pt x="142006" y="26055"/>
                  </a:cubicBezTo>
                  <a:lnTo>
                    <a:pt x="148235" y="49042"/>
                  </a:lnTo>
                  <a:cubicBezTo>
                    <a:pt x="148235" y="49042"/>
                    <a:pt x="148362" y="49296"/>
                    <a:pt x="148362" y="49550"/>
                  </a:cubicBezTo>
                  <a:cubicBezTo>
                    <a:pt x="148362" y="49931"/>
                    <a:pt x="148616" y="50312"/>
                    <a:pt x="148743" y="50693"/>
                  </a:cubicBezTo>
                  <a:cubicBezTo>
                    <a:pt x="148870" y="51074"/>
                    <a:pt x="148997" y="51328"/>
                    <a:pt x="149251" y="51709"/>
                  </a:cubicBezTo>
                  <a:cubicBezTo>
                    <a:pt x="149378" y="51963"/>
                    <a:pt x="149633" y="52344"/>
                    <a:pt x="149760" y="52598"/>
                  </a:cubicBezTo>
                  <a:cubicBezTo>
                    <a:pt x="150014" y="52979"/>
                    <a:pt x="150268" y="53233"/>
                    <a:pt x="150523" y="53487"/>
                  </a:cubicBezTo>
                  <a:cubicBezTo>
                    <a:pt x="150777" y="53741"/>
                    <a:pt x="151031" y="53995"/>
                    <a:pt x="151158" y="54249"/>
                  </a:cubicBezTo>
                  <a:cubicBezTo>
                    <a:pt x="151413" y="54503"/>
                    <a:pt x="151794" y="54757"/>
                    <a:pt x="152048" y="55011"/>
                  </a:cubicBezTo>
                  <a:cubicBezTo>
                    <a:pt x="152303" y="55265"/>
                    <a:pt x="152556" y="55392"/>
                    <a:pt x="152811" y="55646"/>
                  </a:cubicBezTo>
                  <a:cubicBezTo>
                    <a:pt x="153192" y="55900"/>
                    <a:pt x="153446" y="56027"/>
                    <a:pt x="153828" y="56281"/>
                  </a:cubicBezTo>
                  <a:cubicBezTo>
                    <a:pt x="154082" y="56408"/>
                    <a:pt x="154463" y="56535"/>
                    <a:pt x="154718" y="56662"/>
                  </a:cubicBezTo>
                  <a:cubicBezTo>
                    <a:pt x="155099" y="56789"/>
                    <a:pt x="155480" y="56916"/>
                    <a:pt x="155861" y="57043"/>
                  </a:cubicBezTo>
                  <a:cubicBezTo>
                    <a:pt x="156116" y="57043"/>
                    <a:pt x="156497" y="57170"/>
                    <a:pt x="156751" y="57297"/>
                  </a:cubicBezTo>
                  <a:cubicBezTo>
                    <a:pt x="157133" y="57297"/>
                    <a:pt x="157641" y="57424"/>
                    <a:pt x="158022" y="57424"/>
                  </a:cubicBezTo>
                  <a:cubicBezTo>
                    <a:pt x="158149" y="57424"/>
                    <a:pt x="158276" y="57424"/>
                    <a:pt x="158531" y="57424"/>
                  </a:cubicBezTo>
                  <a:cubicBezTo>
                    <a:pt x="163234" y="57678"/>
                    <a:pt x="168192" y="58313"/>
                    <a:pt x="173276" y="59329"/>
                  </a:cubicBezTo>
                  <a:cubicBezTo>
                    <a:pt x="173403" y="59329"/>
                    <a:pt x="173530" y="59329"/>
                    <a:pt x="173785" y="59329"/>
                  </a:cubicBezTo>
                  <a:cubicBezTo>
                    <a:pt x="174166" y="59329"/>
                    <a:pt x="174674" y="59329"/>
                    <a:pt x="175056" y="59456"/>
                  </a:cubicBezTo>
                  <a:cubicBezTo>
                    <a:pt x="175310" y="59456"/>
                    <a:pt x="175437" y="59456"/>
                    <a:pt x="175691" y="59456"/>
                  </a:cubicBezTo>
                  <a:cubicBezTo>
                    <a:pt x="175818" y="59456"/>
                    <a:pt x="175945" y="59456"/>
                    <a:pt x="176200" y="59456"/>
                  </a:cubicBezTo>
                  <a:cubicBezTo>
                    <a:pt x="176454" y="59456"/>
                    <a:pt x="176708" y="59456"/>
                    <a:pt x="177089" y="59456"/>
                  </a:cubicBezTo>
                  <a:cubicBezTo>
                    <a:pt x="177471" y="59456"/>
                    <a:pt x="177979" y="59456"/>
                    <a:pt x="178361" y="59202"/>
                  </a:cubicBezTo>
                  <a:cubicBezTo>
                    <a:pt x="178614" y="59202"/>
                    <a:pt x="178869" y="59075"/>
                    <a:pt x="179123" y="58948"/>
                  </a:cubicBezTo>
                  <a:cubicBezTo>
                    <a:pt x="179504" y="58948"/>
                    <a:pt x="179886" y="58694"/>
                    <a:pt x="180267" y="58567"/>
                  </a:cubicBezTo>
                  <a:cubicBezTo>
                    <a:pt x="180521" y="58567"/>
                    <a:pt x="180776" y="58313"/>
                    <a:pt x="181030" y="58186"/>
                  </a:cubicBezTo>
                  <a:cubicBezTo>
                    <a:pt x="181411" y="57932"/>
                    <a:pt x="181792" y="57805"/>
                    <a:pt x="182174" y="57551"/>
                  </a:cubicBezTo>
                  <a:cubicBezTo>
                    <a:pt x="182428" y="57424"/>
                    <a:pt x="182682" y="57297"/>
                    <a:pt x="182809" y="57043"/>
                  </a:cubicBezTo>
                  <a:cubicBezTo>
                    <a:pt x="183318" y="56662"/>
                    <a:pt x="183826" y="56154"/>
                    <a:pt x="184335" y="55646"/>
                  </a:cubicBezTo>
                  <a:cubicBezTo>
                    <a:pt x="184335" y="55646"/>
                    <a:pt x="184335" y="55519"/>
                    <a:pt x="184462" y="55392"/>
                  </a:cubicBezTo>
                  <a:cubicBezTo>
                    <a:pt x="184844" y="54884"/>
                    <a:pt x="185225" y="54376"/>
                    <a:pt x="185606" y="53868"/>
                  </a:cubicBezTo>
                  <a:cubicBezTo>
                    <a:pt x="185606" y="53868"/>
                    <a:pt x="185606" y="53868"/>
                    <a:pt x="185606" y="53741"/>
                  </a:cubicBezTo>
                  <a:lnTo>
                    <a:pt x="197555" y="33040"/>
                  </a:lnTo>
                  <a:cubicBezTo>
                    <a:pt x="198318" y="31770"/>
                    <a:pt x="199461" y="31262"/>
                    <a:pt x="200097" y="31135"/>
                  </a:cubicBezTo>
                  <a:cubicBezTo>
                    <a:pt x="200733" y="31008"/>
                    <a:pt x="202004" y="30754"/>
                    <a:pt x="203274" y="31516"/>
                  </a:cubicBezTo>
                  <a:lnTo>
                    <a:pt x="234290" y="49296"/>
                  </a:lnTo>
                  <a:cubicBezTo>
                    <a:pt x="235562" y="50058"/>
                    <a:pt x="236070" y="51201"/>
                    <a:pt x="236197" y="51836"/>
                  </a:cubicBezTo>
                  <a:cubicBezTo>
                    <a:pt x="236325" y="52471"/>
                    <a:pt x="236579" y="53741"/>
                    <a:pt x="235816" y="55011"/>
                  </a:cubicBezTo>
                  <a:lnTo>
                    <a:pt x="223868" y="75712"/>
                  </a:lnTo>
                  <a:cubicBezTo>
                    <a:pt x="223868" y="75712"/>
                    <a:pt x="223868" y="75966"/>
                    <a:pt x="223613" y="76093"/>
                  </a:cubicBezTo>
                  <a:cubicBezTo>
                    <a:pt x="223359" y="76474"/>
                    <a:pt x="223231" y="76855"/>
                    <a:pt x="223104" y="77236"/>
                  </a:cubicBezTo>
                  <a:cubicBezTo>
                    <a:pt x="222978" y="77617"/>
                    <a:pt x="222851" y="77871"/>
                    <a:pt x="222723" y="78252"/>
                  </a:cubicBezTo>
                  <a:cubicBezTo>
                    <a:pt x="222723" y="78633"/>
                    <a:pt x="222596" y="79014"/>
                    <a:pt x="222469" y="79395"/>
                  </a:cubicBezTo>
                  <a:cubicBezTo>
                    <a:pt x="222469" y="79776"/>
                    <a:pt x="222342" y="80157"/>
                    <a:pt x="222342" y="80538"/>
                  </a:cubicBezTo>
                  <a:cubicBezTo>
                    <a:pt x="222342" y="80919"/>
                    <a:pt x="222342" y="81300"/>
                    <a:pt x="222342" y="81681"/>
                  </a:cubicBezTo>
                  <a:cubicBezTo>
                    <a:pt x="222342" y="82062"/>
                    <a:pt x="222342" y="82443"/>
                    <a:pt x="222342" y="82824"/>
                  </a:cubicBezTo>
                  <a:cubicBezTo>
                    <a:pt x="222342" y="83205"/>
                    <a:pt x="222342" y="83586"/>
                    <a:pt x="222469" y="83967"/>
                  </a:cubicBezTo>
                  <a:cubicBezTo>
                    <a:pt x="222469" y="84348"/>
                    <a:pt x="222596" y="84729"/>
                    <a:pt x="222723" y="84983"/>
                  </a:cubicBezTo>
                  <a:cubicBezTo>
                    <a:pt x="222723" y="85364"/>
                    <a:pt x="222978" y="85618"/>
                    <a:pt x="223104" y="85999"/>
                  </a:cubicBezTo>
                  <a:cubicBezTo>
                    <a:pt x="223231" y="86380"/>
                    <a:pt x="223359" y="86634"/>
                    <a:pt x="223613" y="87015"/>
                  </a:cubicBezTo>
                  <a:cubicBezTo>
                    <a:pt x="223740" y="87269"/>
                    <a:pt x="223994" y="87650"/>
                    <a:pt x="224121" y="87904"/>
                  </a:cubicBezTo>
                  <a:cubicBezTo>
                    <a:pt x="224376" y="88285"/>
                    <a:pt x="224630" y="88539"/>
                    <a:pt x="224884" y="88920"/>
                  </a:cubicBezTo>
                  <a:cubicBezTo>
                    <a:pt x="224884" y="88920"/>
                    <a:pt x="225011" y="89174"/>
                    <a:pt x="225138" y="89301"/>
                  </a:cubicBezTo>
                  <a:cubicBezTo>
                    <a:pt x="228571" y="92984"/>
                    <a:pt x="231621" y="97048"/>
                    <a:pt x="234164" y="101112"/>
                  </a:cubicBezTo>
                  <a:cubicBezTo>
                    <a:pt x="234164" y="101112"/>
                    <a:pt x="234290" y="101239"/>
                    <a:pt x="234418" y="101366"/>
                  </a:cubicBezTo>
                  <a:cubicBezTo>
                    <a:pt x="234799" y="102001"/>
                    <a:pt x="235307" y="102509"/>
                    <a:pt x="235816" y="103144"/>
                  </a:cubicBezTo>
                  <a:cubicBezTo>
                    <a:pt x="235816" y="103144"/>
                    <a:pt x="236070" y="103398"/>
                    <a:pt x="236070" y="103525"/>
                  </a:cubicBezTo>
                  <a:cubicBezTo>
                    <a:pt x="236705" y="104160"/>
                    <a:pt x="237468" y="104668"/>
                    <a:pt x="238231" y="105049"/>
                  </a:cubicBezTo>
                  <a:cubicBezTo>
                    <a:pt x="238358" y="105049"/>
                    <a:pt x="238485" y="105176"/>
                    <a:pt x="238740" y="105303"/>
                  </a:cubicBezTo>
                  <a:cubicBezTo>
                    <a:pt x="239375" y="105557"/>
                    <a:pt x="240011" y="105811"/>
                    <a:pt x="240773" y="106065"/>
                  </a:cubicBezTo>
                  <a:cubicBezTo>
                    <a:pt x="241028" y="106065"/>
                    <a:pt x="241282" y="106065"/>
                    <a:pt x="241409" y="106192"/>
                  </a:cubicBezTo>
                  <a:cubicBezTo>
                    <a:pt x="242045" y="106319"/>
                    <a:pt x="242680" y="106446"/>
                    <a:pt x="243316" y="106446"/>
                  </a:cubicBezTo>
                  <a:cubicBezTo>
                    <a:pt x="243443" y="106446"/>
                    <a:pt x="243570" y="106446"/>
                    <a:pt x="243824" y="106446"/>
                  </a:cubicBezTo>
                  <a:cubicBezTo>
                    <a:pt x="243824" y="106446"/>
                    <a:pt x="243951" y="106446"/>
                    <a:pt x="244078" y="106446"/>
                  </a:cubicBezTo>
                  <a:cubicBezTo>
                    <a:pt x="244968" y="106446"/>
                    <a:pt x="245858" y="106446"/>
                    <a:pt x="246875" y="106065"/>
                  </a:cubicBezTo>
                  <a:lnTo>
                    <a:pt x="247002" y="106065"/>
                  </a:lnTo>
                  <a:cubicBezTo>
                    <a:pt x="247002" y="106065"/>
                    <a:pt x="247002" y="106065"/>
                    <a:pt x="247002" y="106065"/>
                  </a:cubicBezTo>
                  <a:lnTo>
                    <a:pt x="269883" y="99842"/>
                  </a:lnTo>
                  <a:cubicBezTo>
                    <a:pt x="271281" y="99461"/>
                    <a:pt x="272424" y="99842"/>
                    <a:pt x="273061" y="100223"/>
                  </a:cubicBezTo>
                  <a:cubicBezTo>
                    <a:pt x="273569" y="100604"/>
                    <a:pt x="274586" y="101239"/>
                    <a:pt x="274967" y="102763"/>
                  </a:cubicBezTo>
                  <a:lnTo>
                    <a:pt x="284247" y="137180"/>
                  </a:lnTo>
                  <a:cubicBezTo>
                    <a:pt x="284628" y="138577"/>
                    <a:pt x="284247" y="139720"/>
                    <a:pt x="283865" y="1403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11057622" y="5126321"/>
              <a:ext cx="110226" cy="109982"/>
            </a:xfrm>
            <a:custGeom>
              <a:avLst/>
              <a:gdLst/>
              <a:ahLst/>
              <a:cxnLst/>
              <a:rect l="l" t="t" r="r" b="b"/>
              <a:pathLst>
                <a:path w="110226" h="109982" extrusionOk="0">
                  <a:moveTo>
                    <a:pt x="55050" y="109982"/>
                  </a:moveTo>
                  <a:cubicBezTo>
                    <a:pt x="59880" y="109982"/>
                    <a:pt x="64710" y="109347"/>
                    <a:pt x="69413" y="108077"/>
                  </a:cubicBezTo>
                  <a:cubicBezTo>
                    <a:pt x="83650" y="104267"/>
                    <a:pt x="95472" y="95123"/>
                    <a:pt x="102844" y="82423"/>
                  </a:cubicBezTo>
                  <a:cubicBezTo>
                    <a:pt x="110217" y="69723"/>
                    <a:pt x="112124" y="54864"/>
                    <a:pt x="108310" y="40640"/>
                  </a:cubicBezTo>
                  <a:cubicBezTo>
                    <a:pt x="101828" y="16637"/>
                    <a:pt x="79964" y="0"/>
                    <a:pt x="55177" y="0"/>
                  </a:cubicBezTo>
                  <a:cubicBezTo>
                    <a:pt x="50346" y="0"/>
                    <a:pt x="45516" y="635"/>
                    <a:pt x="40813" y="1905"/>
                  </a:cubicBezTo>
                  <a:cubicBezTo>
                    <a:pt x="26576" y="5715"/>
                    <a:pt x="14755" y="14859"/>
                    <a:pt x="7382" y="27559"/>
                  </a:cubicBezTo>
                  <a:cubicBezTo>
                    <a:pt x="10" y="40259"/>
                    <a:pt x="-1897" y="55118"/>
                    <a:pt x="1916" y="69342"/>
                  </a:cubicBezTo>
                  <a:cubicBezTo>
                    <a:pt x="8399" y="93345"/>
                    <a:pt x="30263" y="109982"/>
                    <a:pt x="55050" y="109982"/>
                  </a:cubicBezTo>
                  <a:close/>
                  <a:moveTo>
                    <a:pt x="27339" y="38989"/>
                  </a:moveTo>
                  <a:cubicBezTo>
                    <a:pt x="31661" y="31623"/>
                    <a:pt x="38525" y="26289"/>
                    <a:pt x="46788" y="24003"/>
                  </a:cubicBezTo>
                  <a:cubicBezTo>
                    <a:pt x="49584" y="23241"/>
                    <a:pt x="52381" y="22860"/>
                    <a:pt x="55177" y="22860"/>
                  </a:cubicBezTo>
                  <a:cubicBezTo>
                    <a:pt x="69668" y="22860"/>
                    <a:pt x="82379" y="32639"/>
                    <a:pt x="86065" y="46482"/>
                  </a:cubicBezTo>
                  <a:cubicBezTo>
                    <a:pt x="88354" y="54737"/>
                    <a:pt x="87210" y="63373"/>
                    <a:pt x="82887" y="70739"/>
                  </a:cubicBezTo>
                  <a:cubicBezTo>
                    <a:pt x="78566" y="78105"/>
                    <a:pt x="71701" y="83439"/>
                    <a:pt x="63439" y="85725"/>
                  </a:cubicBezTo>
                  <a:cubicBezTo>
                    <a:pt x="60643" y="86487"/>
                    <a:pt x="57846" y="86868"/>
                    <a:pt x="55050" y="86868"/>
                  </a:cubicBezTo>
                  <a:cubicBezTo>
                    <a:pt x="40559" y="86868"/>
                    <a:pt x="27848" y="77089"/>
                    <a:pt x="24161" y="63246"/>
                  </a:cubicBezTo>
                  <a:cubicBezTo>
                    <a:pt x="21873" y="54991"/>
                    <a:pt x="23017" y="46355"/>
                    <a:pt x="27339" y="389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10958209" y="5027623"/>
              <a:ext cx="308835" cy="308248"/>
            </a:xfrm>
            <a:custGeom>
              <a:avLst/>
              <a:gdLst/>
              <a:ahLst/>
              <a:cxnLst/>
              <a:rect l="l" t="t" r="r" b="b"/>
              <a:pathLst>
                <a:path w="308835" h="308248" extrusionOk="0">
                  <a:moveTo>
                    <a:pt x="10316" y="211094"/>
                  </a:moveTo>
                  <a:cubicBezTo>
                    <a:pt x="13621" y="223159"/>
                    <a:pt x="24553" y="231160"/>
                    <a:pt x="36501" y="231160"/>
                  </a:cubicBezTo>
                  <a:cubicBezTo>
                    <a:pt x="38789" y="231160"/>
                    <a:pt x="41204" y="230906"/>
                    <a:pt x="43620" y="230271"/>
                  </a:cubicBezTo>
                  <a:lnTo>
                    <a:pt x="59001" y="226080"/>
                  </a:lnTo>
                  <a:cubicBezTo>
                    <a:pt x="59001" y="226080"/>
                    <a:pt x="59636" y="226969"/>
                    <a:pt x="60017" y="227477"/>
                  </a:cubicBezTo>
                  <a:lnTo>
                    <a:pt x="52136" y="241320"/>
                  </a:lnTo>
                  <a:cubicBezTo>
                    <a:pt x="48577" y="247543"/>
                    <a:pt x="47560" y="254909"/>
                    <a:pt x="49467" y="261894"/>
                  </a:cubicBezTo>
                  <a:cubicBezTo>
                    <a:pt x="51373" y="268879"/>
                    <a:pt x="55823" y="274721"/>
                    <a:pt x="62178" y="278404"/>
                  </a:cubicBezTo>
                  <a:lnTo>
                    <a:pt x="93194" y="296184"/>
                  </a:lnTo>
                  <a:cubicBezTo>
                    <a:pt x="97388" y="298597"/>
                    <a:pt x="101965" y="299867"/>
                    <a:pt x="106668" y="299867"/>
                  </a:cubicBezTo>
                  <a:cubicBezTo>
                    <a:pt x="109084" y="299867"/>
                    <a:pt x="111499" y="299613"/>
                    <a:pt x="113787" y="298978"/>
                  </a:cubicBezTo>
                  <a:cubicBezTo>
                    <a:pt x="120778" y="297073"/>
                    <a:pt x="126624" y="292628"/>
                    <a:pt x="130311" y="286278"/>
                  </a:cubicBezTo>
                  <a:lnTo>
                    <a:pt x="138192" y="272562"/>
                  </a:lnTo>
                  <a:cubicBezTo>
                    <a:pt x="138192" y="272562"/>
                    <a:pt x="139336" y="272689"/>
                    <a:pt x="139972" y="272816"/>
                  </a:cubicBezTo>
                  <a:lnTo>
                    <a:pt x="144040" y="288056"/>
                  </a:lnTo>
                  <a:cubicBezTo>
                    <a:pt x="145946" y="295041"/>
                    <a:pt x="150395" y="300883"/>
                    <a:pt x="156751" y="304566"/>
                  </a:cubicBezTo>
                  <a:cubicBezTo>
                    <a:pt x="160945" y="306979"/>
                    <a:pt x="165522" y="308249"/>
                    <a:pt x="170225" y="308249"/>
                  </a:cubicBezTo>
                  <a:cubicBezTo>
                    <a:pt x="172640" y="308249"/>
                    <a:pt x="175056" y="307995"/>
                    <a:pt x="177344" y="307233"/>
                  </a:cubicBezTo>
                  <a:lnTo>
                    <a:pt x="211791" y="297962"/>
                  </a:lnTo>
                  <a:cubicBezTo>
                    <a:pt x="226282" y="294025"/>
                    <a:pt x="234798" y="279166"/>
                    <a:pt x="230985" y="264688"/>
                  </a:cubicBezTo>
                  <a:lnTo>
                    <a:pt x="226917" y="249575"/>
                  </a:lnTo>
                  <a:cubicBezTo>
                    <a:pt x="226917" y="249575"/>
                    <a:pt x="227935" y="248813"/>
                    <a:pt x="228316" y="248432"/>
                  </a:cubicBezTo>
                  <a:lnTo>
                    <a:pt x="241917" y="256306"/>
                  </a:lnTo>
                  <a:cubicBezTo>
                    <a:pt x="246112" y="258719"/>
                    <a:pt x="250688" y="259989"/>
                    <a:pt x="255391" y="259989"/>
                  </a:cubicBezTo>
                  <a:cubicBezTo>
                    <a:pt x="257806" y="259989"/>
                    <a:pt x="260094" y="259735"/>
                    <a:pt x="262509" y="259100"/>
                  </a:cubicBezTo>
                  <a:cubicBezTo>
                    <a:pt x="269501" y="257195"/>
                    <a:pt x="275348" y="252750"/>
                    <a:pt x="279035" y="246400"/>
                  </a:cubicBezTo>
                  <a:lnTo>
                    <a:pt x="296830" y="215412"/>
                  </a:lnTo>
                  <a:cubicBezTo>
                    <a:pt x="304330" y="202458"/>
                    <a:pt x="299754" y="185821"/>
                    <a:pt x="286788" y="178328"/>
                  </a:cubicBezTo>
                  <a:lnTo>
                    <a:pt x="273314" y="170581"/>
                  </a:lnTo>
                  <a:cubicBezTo>
                    <a:pt x="273314" y="169946"/>
                    <a:pt x="273442" y="169311"/>
                    <a:pt x="273569" y="168676"/>
                  </a:cubicBezTo>
                  <a:lnTo>
                    <a:pt x="288695" y="164612"/>
                  </a:lnTo>
                  <a:cubicBezTo>
                    <a:pt x="295686" y="162707"/>
                    <a:pt x="301533" y="158262"/>
                    <a:pt x="305220" y="151912"/>
                  </a:cubicBezTo>
                  <a:cubicBezTo>
                    <a:pt x="308779" y="145562"/>
                    <a:pt x="309796" y="138323"/>
                    <a:pt x="307889" y="131338"/>
                  </a:cubicBezTo>
                  <a:lnTo>
                    <a:pt x="298610" y="96794"/>
                  </a:lnTo>
                  <a:cubicBezTo>
                    <a:pt x="294669" y="82316"/>
                    <a:pt x="279797" y="73680"/>
                    <a:pt x="265306" y="77617"/>
                  </a:cubicBezTo>
                  <a:lnTo>
                    <a:pt x="250180" y="81681"/>
                  </a:lnTo>
                  <a:cubicBezTo>
                    <a:pt x="250180" y="81681"/>
                    <a:pt x="249417" y="80665"/>
                    <a:pt x="249035" y="80157"/>
                  </a:cubicBezTo>
                  <a:lnTo>
                    <a:pt x="256790" y="66695"/>
                  </a:lnTo>
                  <a:cubicBezTo>
                    <a:pt x="264289" y="53741"/>
                    <a:pt x="259713" y="37104"/>
                    <a:pt x="246747" y="29611"/>
                  </a:cubicBezTo>
                  <a:lnTo>
                    <a:pt x="215731" y="11831"/>
                  </a:lnTo>
                  <a:cubicBezTo>
                    <a:pt x="209376" y="8275"/>
                    <a:pt x="202130" y="7259"/>
                    <a:pt x="195139" y="9164"/>
                  </a:cubicBezTo>
                  <a:cubicBezTo>
                    <a:pt x="188148" y="11069"/>
                    <a:pt x="182300" y="15514"/>
                    <a:pt x="178614" y="21864"/>
                  </a:cubicBezTo>
                  <a:lnTo>
                    <a:pt x="170733" y="35453"/>
                  </a:lnTo>
                  <a:cubicBezTo>
                    <a:pt x="170733" y="35453"/>
                    <a:pt x="169463" y="35326"/>
                    <a:pt x="168954" y="35199"/>
                  </a:cubicBezTo>
                  <a:lnTo>
                    <a:pt x="164886" y="20086"/>
                  </a:lnTo>
                  <a:cubicBezTo>
                    <a:pt x="160945" y="5608"/>
                    <a:pt x="146073" y="-2901"/>
                    <a:pt x="131582" y="909"/>
                  </a:cubicBezTo>
                  <a:lnTo>
                    <a:pt x="97135" y="10180"/>
                  </a:lnTo>
                  <a:cubicBezTo>
                    <a:pt x="90143" y="12085"/>
                    <a:pt x="84296" y="16530"/>
                    <a:pt x="80609" y="22880"/>
                  </a:cubicBezTo>
                  <a:cubicBezTo>
                    <a:pt x="77051" y="29230"/>
                    <a:pt x="76033" y="36469"/>
                    <a:pt x="77940" y="43454"/>
                  </a:cubicBezTo>
                  <a:lnTo>
                    <a:pt x="82008" y="58694"/>
                  </a:lnTo>
                  <a:cubicBezTo>
                    <a:pt x="82008" y="58694"/>
                    <a:pt x="81118" y="59456"/>
                    <a:pt x="80609" y="59837"/>
                  </a:cubicBezTo>
                  <a:lnTo>
                    <a:pt x="66882" y="51963"/>
                  </a:lnTo>
                  <a:cubicBezTo>
                    <a:pt x="60526" y="48407"/>
                    <a:pt x="53280" y="47391"/>
                    <a:pt x="46289" y="49296"/>
                  </a:cubicBezTo>
                  <a:cubicBezTo>
                    <a:pt x="39297" y="51201"/>
                    <a:pt x="33451" y="55646"/>
                    <a:pt x="29764" y="61996"/>
                  </a:cubicBezTo>
                  <a:lnTo>
                    <a:pt x="11968" y="92984"/>
                  </a:lnTo>
                  <a:cubicBezTo>
                    <a:pt x="4468" y="105938"/>
                    <a:pt x="9044" y="122575"/>
                    <a:pt x="22010" y="130068"/>
                  </a:cubicBezTo>
                  <a:lnTo>
                    <a:pt x="35739" y="137942"/>
                  </a:lnTo>
                  <a:cubicBezTo>
                    <a:pt x="35739" y="137942"/>
                    <a:pt x="35611" y="139085"/>
                    <a:pt x="35484" y="139593"/>
                  </a:cubicBezTo>
                  <a:lnTo>
                    <a:pt x="20104" y="143784"/>
                  </a:lnTo>
                  <a:cubicBezTo>
                    <a:pt x="5613" y="147721"/>
                    <a:pt x="-2904" y="162580"/>
                    <a:pt x="910" y="177058"/>
                  </a:cubicBezTo>
                  <a:lnTo>
                    <a:pt x="10189" y="211475"/>
                  </a:lnTo>
                  <a:close/>
                  <a:moveTo>
                    <a:pt x="26205" y="165501"/>
                  </a:moveTo>
                  <a:lnTo>
                    <a:pt x="49340" y="159278"/>
                  </a:lnTo>
                  <a:cubicBezTo>
                    <a:pt x="49340" y="159278"/>
                    <a:pt x="49721" y="159151"/>
                    <a:pt x="49975" y="159024"/>
                  </a:cubicBezTo>
                  <a:cubicBezTo>
                    <a:pt x="50356" y="158897"/>
                    <a:pt x="50738" y="158770"/>
                    <a:pt x="51246" y="158516"/>
                  </a:cubicBezTo>
                  <a:cubicBezTo>
                    <a:pt x="51501" y="158389"/>
                    <a:pt x="51882" y="158262"/>
                    <a:pt x="52136" y="158008"/>
                  </a:cubicBezTo>
                  <a:cubicBezTo>
                    <a:pt x="52518" y="157754"/>
                    <a:pt x="52771" y="157627"/>
                    <a:pt x="53153" y="157373"/>
                  </a:cubicBezTo>
                  <a:cubicBezTo>
                    <a:pt x="53408" y="157119"/>
                    <a:pt x="53789" y="156992"/>
                    <a:pt x="54043" y="156738"/>
                  </a:cubicBezTo>
                  <a:cubicBezTo>
                    <a:pt x="54297" y="156484"/>
                    <a:pt x="54551" y="156230"/>
                    <a:pt x="54806" y="155976"/>
                  </a:cubicBezTo>
                  <a:cubicBezTo>
                    <a:pt x="55060" y="155722"/>
                    <a:pt x="55314" y="155468"/>
                    <a:pt x="55441" y="155214"/>
                  </a:cubicBezTo>
                  <a:cubicBezTo>
                    <a:pt x="55696" y="154960"/>
                    <a:pt x="55949" y="154579"/>
                    <a:pt x="56076" y="154325"/>
                  </a:cubicBezTo>
                  <a:cubicBezTo>
                    <a:pt x="56204" y="154071"/>
                    <a:pt x="56458" y="153690"/>
                    <a:pt x="56585" y="153436"/>
                  </a:cubicBezTo>
                  <a:cubicBezTo>
                    <a:pt x="56712" y="153055"/>
                    <a:pt x="56966" y="152801"/>
                    <a:pt x="57094" y="152420"/>
                  </a:cubicBezTo>
                  <a:cubicBezTo>
                    <a:pt x="57221" y="152039"/>
                    <a:pt x="57348" y="151785"/>
                    <a:pt x="57475" y="151404"/>
                  </a:cubicBezTo>
                  <a:cubicBezTo>
                    <a:pt x="57475" y="151023"/>
                    <a:pt x="57602" y="150642"/>
                    <a:pt x="57729" y="150388"/>
                  </a:cubicBezTo>
                  <a:cubicBezTo>
                    <a:pt x="57729" y="150007"/>
                    <a:pt x="57856" y="149626"/>
                    <a:pt x="57856" y="149245"/>
                  </a:cubicBezTo>
                  <a:cubicBezTo>
                    <a:pt x="57856" y="149118"/>
                    <a:pt x="57856" y="148864"/>
                    <a:pt x="57856" y="148737"/>
                  </a:cubicBezTo>
                  <a:cubicBezTo>
                    <a:pt x="58111" y="143911"/>
                    <a:pt x="58746" y="138958"/>
                    <a:pt x="59763" y="134005"/>
                  </a:cubicBezTo>
                  <a:cubicBezTo>
                    <a:pt x="59763" y="133878"/>
                    <a:pt x="59763" y="133751"/>
                    <a:pt x="59763" y="133497"/>
                  </a:cubicBezTo>
                  <a:cubicBezTo>
                    <a:pt x="59763" y="133116"/>
                    <a:pt x="59763" y="132735"/>
                    <a:pt x="59890" y="132227"/>
                  </a:cubicBezTo>
                  <a:cubicBezTo>
                    <a:pt x="59890" y="131846"/>
                    <a:pt x="59890" y="131465"/>
                    <a:pt x="59890" y="131211"/>
                  </a:cubicBezTo>
                  <a:cubicBezTo>
                    <a:pt x="59890" y="130830"/>
                    <a:pt x="59890" y="130449"/>
                    <a:pt x="59890" y="130068"/>
                  </a:cubicBezTo>
                  <a:cubicBezTo>
                    <a:pt x="59890" y="129687"/>
                    <a:pt x="59890" y="129306"/>
                    <a:pt x="59763" y="128925"/>
                  </a:cubicBezTo>
                  <a:cubicBezTo>
                    <a:pt x="59763" y="128544"/>
                    <a:pt x="59509" y="128290"/>
                    <a:pt x="59509" y="127909"/>
                  </a:cubicBezTo>
                  <a:cubicBezTo>
                    <a:pt x="59509" y="127528"/>
                    <a:pt x="59254" y="127147"/>
                    <a:pt x="59127" y="126893"/>
                  </a:cubicBezTo>
                  <a:cubicBezTo>
                    <a:pt x="59001" y="126512"/>
                    <a:pt x="58746" y="126258"/>
                    <a:pt x="58619" y="125877"/>
                  </a:cubicBezTo>
                  <a:cubicBezTo>
                    <a:pt x="58492" y="125623"/>
                    <a:pt x="58238" y="125242"/>
                    <a:pt x="58111" y="124988"/>
                  </a:cubicBezTo>
                  <a:cubicBezTo>
                    <a:pt x="57856" y="124734"/>
                    <a:pt x="57602" y="124353"/>
                    <a:pt x="57475" y="124099"/>
                  </a:cubicBezTo>
                  <a:cubicBezTo>
                    <a:pt x="57221" y="123845"/>
                    <a:pt x="56966" y="123591"/>
                    <a:pt x="56712" y="123210"/>
                  </a:cubicBezTo>
                  <a:cubicBezTo>
                    <a:pt x="56458" y="122956"/>
                    <a:pt x="56204" y="122702"/>
                    <a:pt x="55949" y="122575"/>
                  </a:cubicBezTo>
                  <a:cubicBezTo>
                    <a:pt x="55568" y="122321"/>
                    <a:pt x="55314" y="122067"/>
                    <a:pt x="54933" y="121813"/>
                  </a:cubicBezTo>
                  <a:cubicBezTo>
                    <a:pt x="54806" y="121813"/>
                    <a:pt x="54678" y="121559"/>
                    <a:pt x="54551" y="121559"/>
                  </a:cubicBezTo>
                  <a:lnTo>
                    <a:pt x="33832" y="109621"/>
                  </a:lnTo>
                  <a:cubicBezTo>
                    <a:pt x="31798" y="108478"/>
                    <a:pt x="31163" y="105938"/>
                    <a:pt x="32306" y="103906"/>
                  </a:cubicBezTo>
                  <a:lnTo>
                    <a:pt x="50103" y="72918"/>
                  </a:lnTo>
                  <a:cubicBezTo>
                    <a:pt x="50865" y="71648"/>
                    <a:pt x="52009" y="71140"/>
                    <a:pt x="52645" y="71013"/>
                  </a:cubicBezTo>
                  <a:cubicBezTo>
                    <a:pt x="53280" y="70886"/>
                    <a:pt x="54551" y="70632"/>
                    <a:pt x="55823" y="71394"/>
                  </a:cubicBezTo>
                  <a:lnTo>
                    <a:pt x="76542" y="83332"/>
                  </a:lnTo>
                  <a:cubicBezTo>
                    <a:pt x="76542" y="83332"/>
                    <a:pt x="76923" y="83459"/>
                    <a:pt x="77178" y="83586"/>
                  </a:cubicBezTo>
                  <a:cubicBezTo>
                    <a:pt x="77559" y="83713"/>
                    <a:pt x="77813" y="83967"/>
                    <a:pt x="78194" y="84094"/>
                  </a:cubicBezTo>
                  <a:cubicBezTo>
                    <a:pt x="78576" y="84221"/>
                    <a:pt x="78957" y="84348"/>
                    <a:pt x="79339" y="84475"/>
                  </a:cubicBezTo>
                  <a:cubicBezTo>
                    <a:pt x="79720" y="84475"/>
                    <a:pt x="79974" y="84602"/>
                    <a:pt x="80356" y="84729"/>
                  </a:cubicBezTo>
                  <a:cubicBezTo>
                    <a:pt x="80737" y="84729"/>
                    <a:pt x="81246" y="84729"/>
                    <a:pt x="81626" y="84856"/>
                  </a:cubicBezTo>
                  <a:cubicBezTo>
                    <a:pt x="81881" y="84856"/>
                    <a:pt x="82008" y="84856"/>
                    <a:pt x="82262" y="84856"/>
                  </a:cubicBezTo>
                  <a:cubicBezTo>
                    <a:pt x="82389" y="84856"/>
                    <a:pt x="82516" y="84856"/>
                    <a:pt x="82644" y="84856"/>
                  </a:cubicBezTo>
                  <a:cubicBezTo>
                    <a:pt x="83025" y="84856"/>
                    <a:pt x="83279" y="84856"/>
                    <a:pt x="83661" y="84856"/>
                  </a:cubicBezTo>
                  <a:cubicBezTo>
                    <a:pt x="84042" y="84856"/>
                    <a:pt x="84423" y="84856"/>
                    <a:pt x="84804" y="84729"/>
                  </a:cubicBezTo>
                  <a:cubicBezTo>
                    <a:pt x="85186" y="84729"/>
                    <a:pt x="85440" y="84602"/>
                    <a:pt x="85821" y="84475"/>
                  </a:cubicBezTo>
                  <a:cubicBezTo>
                    <a:pt x="86202" y="84475"/>
                    <a:pt x="86584" y="84221"/>
                    <a:pt x="86839" y="84094"/>
                  </a:cubicBezTo>
                  <a:cubicBezTo>
                    <a:pt x="87220" y="83967"/>
                    <a:pt x="87474" y="83840"/>
                    <a:pt x="87728" y="83586"/>
                  </a:cubicBezTo>
                  <a:cubicBezTo>
                    <a:pt x="87982" y="83459"/>
                    <a:pt x="88364" y="83205"/>
                    <a:pt x="88618" y="83078"/>
                  </a:cubicBezTo>
                  <a:cubicBezTo>
                    <a:pt x="88999" y="82824"/>
                    <a:pt x="89254" y="82697"/>
                    <a:pt x="89507" y="82443"/>
                  </a:cubicBezTo>
                  <a:cubicBezTo>
                    <a:pt x="89507" y="82443"/>
                    <a:pt x="89762" y="82316"/>
                    <a:pt x="89889" y="82189"/>
                  </a:cubicBezTo>
                  <a:cubicBezTo>
                    <a:pt x="93702" y="78760"/>
                    <a:pt x="97643" y="75585"/>
                    <a:pt x="101711" y="73045"/>
                  </a:cubicBezTo>
                  <a:cubicBezTo>
                    <a:pt x="101838" y="73045"/>
                    <a:pt x="101965" y="72791"/>
                    <a:pt x="102092" y="72791"/>
                  </a:cubicBezTo>
                  <a:cubicBezTo>
                    <a:pt x="102473" y="72537"/>
                    <a:pt x="102728" y="72283"/>
                    <a:pt x="103109" y="72029"/>
                  </a:cubicBezTo>
                  <a:cubicBezTo>
                    <a:pt x="103363" y="71775"/>
                    <a:pt x="103617" y="71521"/>
                    <a:pt x="103871" y="71267"/>
                  </a:cubicBezTo>
                  <a:cubicBezTo>
                    <a:pt x="104126" y="71013"/>
                    <a:pt x="104380" y="70759"/>
                    <a:pt x="104634" y="70378"/>
                  </a:cubicBezTo>
                  <a:cubicBezTo>
                    <a:pt x="104889" y="70124"/>
                    <a:pt x="105143" y="69743"/>
                    <a:pt x="105269" y="69489"/>
                  </a:cubicBezTo>
                  <a:cubicBezTo>
                    <a:pt x="105397" y="69235"/>
                    <a:pt x="105651" y="68854"/>
                    <a:pt x="105778" y="68600"/>
                  </a:cubicBezTo>
                  <a:cubicBezTo>
                    <a:pt x="105906" y="68219"/>
                    <a:pt x="106159" y="67965"/>
                    <a:pt x="106287" y="67584"/>
                  </a:cubicBezTo>
                  <a:cubicBezTo>
                    <a:pt x="106414" y="67203"/>
                    <a:pt x="106541" y="66949"/>
                    <a:pt x="106668" y="66568"/>
                  </a:cubicBezTo>
                  <a:cubicBezTo>
                    <a:pt x="106668" y="66187"/>
                    <a:pt x="106922" y="65806"/>
                    <a:pt x="106922" y="65552"/>
                  </a:cubicBezTo>
                  <a:cubicBezTo>
                    <a:pt x="106922" y="65171"/>
                    <a:pt x="106922" y="64790"/>
                    <a:pt x="107049" y="64409"/>
                  </a:cubicBezTo>
                  <a:cubicBezTo>
                    <a:pt x="107049" y="64028"/>
                    <a:pt x="107049" y="63647"/>
                    <a:pt x="107049" y="63266"/>
                  </a:cubicBezTo>
                  <a:cubicBezTo>
                    <a:pt x="107049" y="62885"/>
                    <a:pt x="107049" y="62631"/>
                    <a:pt x="107049" y="62250"/>
                  </a:cubicBezTo>
                  <a:cubicBezTo>
                    <a:pt x="107049" y="61869"/>
                    <a:pt x="107049" y="61361"/>
                    <a:pt x="106795" y="60980"/>
                  </a:cubicBezTo>
                  <a:cubicBezTo>
                    <a:pt x="106795" y="60853"/>
                    <a:pt x="106795" y="60726"/>
                    <a:pt x="106795" y="60472"/>
                  </a:cubicBezTo>
                  <a:lnTo>
                    <a:pt x="100566" y="37485"/>
                  </a:lnTo>
                  <a:cubicBezTo>
                    <a:pt x="100185" y="36088"/>
                    <a:pt x="100566" y="34945"/>
                    <a:pt x="100948" y="34310"/>
                  </a:cubicBezTo>
                  <a:cubicBezTo>
                    <a:pt x="101329" y="33802"/>
                    <a:pt x="101965" y="32786"/>
                    <a:pt x="103490" y="32405"/>
                  </a:cubicBezTo>
                  <a:lnTo>
                    <a:pt x="137938" y="23134"/>
                  </a:lnTo>
                  <a:cubicBezTo>
                    <a:pt x="140099" y="22499"/>
                    <a:pt x="142387" y="23896"/>
                    <a:pt x="143023" y="26055"/>
                  </a:cubicBezTo>
                  <a:lnTo>
                    <a:pt x="149251" y="48915"/>
                  </a:lnTo>
                  <a:cubicBezTo>
                    <a:pt x="149251" y="48915"/>
                    <a:pt x="149251" y="49169"/>
                    <a:pt x="149378" y="49296"/>
                  </a:cubicBezTo>
                  <a:cubicBezTo>
                    <a:pt x="149506" y="49677"/>
                    <a:pt x="149633" y="50058"/>
                    <a:pt x="149887" y="50439"/>
                  </a:cubicBezTo>
                  <a:cubicBezTo>
                    <a:pt x="150014" y="50820"/>
                    <a:pt x="150141" y="51074"/>
                    <a:pt x="150395" y="51328"/>
                  </a:cubicBezTo>
                  <a:cubicBezTo>
                    <a:pt x="150522" y="51709"/>
                    <a:pt x="150776" y="51963"/>
                    <a:pt x="151031" y="52217"/>
                  </a:cubicBezTo>
                  <a:cubicBezTo>
                    <a:pt x="151285" y="52598"/>
                    <a:pt x="151539" y="52852"/>
                    <a:pt x="151794" y="53106"/>
                  </a:cubicBezTo>
                  <a:cubicBezTo>
                    <a:pt x="152047" y="53360"/>
                    <a:pt x="152175" y="53614"/>
                    <a:pt x="152429" y="53868"/>
                  </a:cubicBezTo>
                  <a:cubicBezTo>
                    <a:pt x="152683" y="54122"/>
                    <a:pt x="153064" y="54376"/>
                    <a:pt x="153319" y="54630"/>
                  </a:cubicBezTo>
                  <a:cubicBezTo>
                    <a:pt x="153573" y="54884"/>
                    <a:pt x="153827" y="55011"/>
                    <a:pt x="154082" y="55138"/>
                  </a:cubicBezTo>
                  <a:cubicBezTo>
                    <a:pt x="154462" y="55392"/>
                    <a:pt x="154717" y="55646"/>
                    <a:pt x="155099" y="55773"/>
                  </a:cubicBezTo>
                  <a:cubicBezTo>
                    <a:pt x="155352" y="55900"/>
                    <a:pt x="155734" y="56027"/>
                    <a:pt x="155989" y="56154"/>
                  </a:cubicBezTo>
                  <a:cubicBezTo>
                    <a:pt x="156369" y="56281"/>
                    <a:pt x="156751" y="56408"/>
                    <a:pt x="157132" y="56535"/>
                  </a:cubicBezTo>
                  <a:cubicBezTo>
                    <a:pt x="157387" y="56535"/>
                    <a:pt x="157768" y="56662"/>
                    <a:pt x="158022" y="56789"/>
                  </a:cubicBezTo>
                  <a:cubicBezTo>
                    <a:pt x="158403" y="56789"/>
                    <a:pt x="158912" y="56916"/>
                    <a:pt x="159420" y="57043"/>
                  </a:cubicBezTo>
                  <a:cubicBezTo>
                    <a:pt x="159547" y="57043"/>
                    <a:pt x="159675" y="57043"/>
                    <a:pt x="159802" y="57043"/>
                  </a:cubicBezTo>
                  <a:cubicBezTo>
                    <a:pt x="164886" y="57297"/>
                    <a:pt x="169971" y="57932"/>
                    <a:pt x="174801" y="58948"/>
                  </a:cubicBezTo>
                  <a:cubicBezTo>
                    <a:pt x="174928" y="58948"/>
                    <a:pt x="175056" y="58948"/>
                    <a:pt x="175309" y="58948"/>
                  </a:cubicBezTo>
                  <a:cubicBezTo>
                    <a:pt x="175818" y="58948"/>
                    <a:pt x="176199" y="59075"/>
                    <a:pt x="176707" y="59075"/>
                  </a:cubicBezTo>
                  <a:cubicBezTo>
                    <a:pt x="176962" y="59075"/>
                    <a:pt x="177089" y="59075"/>
                    <a:pt x="177344" y="59075"/>
                  </a:cubicBezTo>
                  <a:cubicBezTo>
                    <a:pt x="177470" y="59075"/>
                    <a:pt x="177597" y="59075"/>
                    <a:pt x="177724" y="59075"/>
                  </a:cubicBezTo>
                  <a:cubicBezTo>
                    <a:pt x="177979" y="59075"/>
                    <a:pt x="178360" y="59075"/>
                    <a:pt x="178614" y="59075"/>
                  </a:cubicBezTo>
                  <a:cubicBezTo>
                    <a:pt x="178996" y="59075"/>
                    <a:pt x="179377" y="59075"/>
                    <a:pt x="179885" y="58821"/>
                  </a:cubicBezTo>
                  <a:cubicBezTo>
                    <a:pt x="180140" y="58821"/>
                    <a:pt x="180394" y="58694"/>
                    <a:pt x="180775" y="58567"/>
                  </a:cubicBezTo>
                  <a:cubicBezTo>
                    <a:pt x="181157" y="58567"/>
                    <a:pt x="181538" y="58313"/>
                    <a:pt x="181919" y="58186"/>
                  </a:cubicBezTo>
                  <a:cubicBezTo>
                    <a:pt x="182174" y="58186"/>
                    <a:pt x="182428" y="57932"/>
                    <a:pt x="182682" y="57805"/>
                  </a:cubicBezTo>
                  <a:cubicBezTo>
                    <a:pt x="183063" y="57551"/>
                    <a:pt x="183445" y="57424"/>
                    <a:pt x="183826" y="57170"/>
                  </a:cubicBezTo>
                  <a:cubicBezTo>
                    <a:pt x="184080" y="57043"/>
                    <a:pt x="184335" y="56916"/>
                    <a:pt x="184462" y="56662"/>
                  </a:cubicBezTo>
                  <a:cubicBezTo>
                    <a:pt x="184970" y="56281"/>
                    <a:pt x="185478" y="55773"/>
                    <a:pt x="185987" y="55265"/>
                  </a:cubicBezTo>
                  <a:cubicBezTo>
                    <a:pt x="185987" y="55265"/>
                    <a:pt x="185987" y="55138"/>
                    <a:pt x="186114" y="55011"/>
                  </a:cubicBezTo>
                  <a:cubicBezTo>
                    <a:pt x="186495" y="54503"/>
                    <a:pt x="186877" y="53995"/>
                    <a:pt x="187258" y="53487"/>
                  </a:cubicBezTo>
                  <a:cubicBezTo>
                    <a:pt x="187258" y="53487"/>
                    <a:pt x="187258" y="53487"/>
                    <a:pt x="187258" y="53360"/>
                  </a:cubicBezTo>
                  <a:lnTo>
                    <a:pt x="199080" y="32786"/>
                  </a:lnTo>
                  <a:cubicBezTo>
                    <a:pt x="199842" y="31516"/>
                    <a:pt x="200987" y="31008"/>
                    <a:pt x="201622" y="30881"/>
                  </a:cubicBezTo>
                  <a:cubicBezTo>
                    <a:pt x="202257" y="30754"/>
                    <a:pt x="203529" y="30500"/>
                    <a:pt x="204800" y="31262"/>
                  </a:cubicBezTo>
                  <a:lnTo>
                    <a:pt x="235816" y="49042"/>
                  </a:lnTo>
                  <a:cubicBezTo>
                    <a:pt x="237849" y="50185"/>
                    <a:pt x="238485" y="52725"/>
                    <a:pt x="237341" y="54757"/>
                  </a:cubicBezTo>
                  <a:lnTo>
                    <a:pt x="225519" y="75204"/>
                  </a:lnTo>
                  <a:cubicBezTo>
                    <a:pt x="225519" y="75204"/>
                    <a:pt x="225392" y="75458"/>
                    <a:pt x="225265" y="75712"/>
                  </a:cubicBezTo>
                  <a:cubicBezTo>
                    <a:pt x="225138" y="76093"/>
                    <a:pt x="224884" y="76474"/>
                    <a:pt x="224757" y="76855"/>
                  </a:cubicBezTo>
                  <a:cubicBezTo>
                    <a:pt x="224630" y="77236"/>
                    <a:pt x="224502" y="77490"/>
                    <a:pt x="224375" y="77871"/>
                  </a:cubicBezTo>
                  <a:cubicBezTo>
                    <a:pt x="224375" y="78252"/>
                    <a:pt x="224249" y="78633"/>
                    <a:pt x="224121" y="79014"/>
                  </a:cubicBezTo>
                  <a:cubicBezTo>
                    <a:pt x="224121" y="79395"/>
                    <a:pt x="223994" y="79776"/>
                    <a:pt x="223994" y="80157"/>
                  </a:cubicBezTo>
                  <a:cubicBezTo>
                    <a:pt x="223994" y="80538"/>
                    <a:pt x="223994" y="80919"/>
                    <a:pt x="223994" y="81300"/>
                  </a:cubicBezTo>
                  <a:cubicBezTo>
                    <a:pt x="223994" y="81681"/>
                    <a:pt x="223994" y="82062"/>
                    <a:pt x="223994" y="82443"/>
                  </a:cubicBezTo>
                  <a:cubicBezTo>
                    <a:pt x="223994" y="82824"/>
                    <a:pt x="223994" y="83205"/>
                    <a:pt x="224249" y="83586"/>
                  </a:cubicBezTo>
                  <a:cubicBezTo>
                    <a:pt x="224249" y="83967"/>
                    <a:pt x="224375" y="84221"/>
                    <a:pt x="224502" y="84602"/>
                  </a:cubicBezTo>
                  <a:cubicBezTo>
                    <a:pt x="224502" y="84983"/>
                    <a:pt x="224757" y="85364"/>
                    <a:pt x="224884" y="85618"/>
                  </a:cubicBezTo>
                  <a:cubicBezTo>
                    <a:pt x="225011" y="85999"/>
                    <a:pt x="225138" y="86253"/>
                    <a:pt x="225392" y="86634"/>
                  </a:cubicBezTo>
                  <a:cubicBezTo>
                    <a:pt x="225519" y="86888"/>
                    <a:pt x="225774" y="87269"/>
                    <a:pt x="225901" y="87523"/>
                  </a:cubicBezTo>
                  <a:cubicBezTo>
                    <a:pt x="226155" y="87904"/>
                    <a:pt x="226409" y="88158"/>
                    <a:pt x="226664" y="88539"/>
                  </a:cubicBezTo>
                  <a:cubicBezTo>
                    <a:pt x="226664" y="88539"/>
                    <a:pt x="226790" y="88793"/>
                    <a:pt x="226917" y="88920"/>
                  </a:cubicBezTo>
                  <a:cubicBezTo>
                    <a:pt x="230223" y="92603"/>
                    <a:pt x="233400" y="96540"/>
                    <a:pt x="236070" y="100858"/>
                  </a:cubicBezTo>
                  <a:cubicBezTo>
                    <a:pt x="236070" y="100858"/>
                    <a:pt x="236197" y="100985"/>
                    <a:pt x="236324" y="101112"/>
                  </a:cubicBezTo>
                  <a:cubicBezTo>
                    <a:pt x="236705" y="101747"/>
                    <a:pt x="237214" y="102255"/>
                    <a:pt x="237723" y="102890"/>
                  </a:cubicBezTo>
                  <a:cubicBezTo>
                    <a:pt x="237723" y="102890"/>
                    <a:pt x="237849" y="103144"/>
                    <a:pt x="237976" y="103144"/>
                  </a:cubicBezTo>
                  <a:cubicBezTo>
                    <a:pt x="238613" y="103779"/>
                    <a:pt x="239375" y="104287"/>
                    <a:pt x="240138" y="104668"/>
                  </a:cubicBezTo>
                  <a:cubicBezTo>
                    <a:pt x="240138" y="104668"/>
                    <a:pt x="240392" y="104668"/>
                    <a:pt x="240519" y="104795"/>
                  </a:cubicBezTo>
                  <a:cubicBezTo>
                    <a:pt x="241154" y="105176"/>
                    <a:pt x="241917" y="105430"/>
                    <a:pt x="242553" y="105557"/>
                  </a:cubicBezTo>
                  <a:cubicBezTo>
                    <a:pt x="242807" y="105557"/>
                    <a:pt x="242934" y="105557"/>
                    <a:pt x="243188" y="105684"/>
                  </a:cubicBezTo>
                  <a:cubicBezTo>
                    <a:pt x="243824" y="105811"/>
                    <a:pt x="244459" y="105938"/>
                    <a:pt x="245222" y="105938"/>
                  </a:cubicBezTo>
                  <a:cubicBezTo>
                    <a:pt x="245349" y="105938"/>
                    <a:pt x="245476" y="105938"/>
                    <a:pt x="245604" y="105938"/>
                  </a:cubicBezTo>
                  <a:cubicBezTo>
                    <a:pt x="245604" y="105938"/>
                    <a:pt x="245731" y="105938"/>
                    <a:pt x="245857" y="105938"/>
                  </a:cubicBezTo>
                  <a:cubicBezTo>
                    <a:pt x="246747" y="105938"/>
                    <a:pt x="247764" y="105938"/>
                    <a:pt x="248654" y="105557"/>
                  </a:cubicBezTo>
                  <a:lnTo>
                    <a:pt x="248909" y="105557"/>
                  </a:lnTo>
                  <a:cubicBezTo>
                    <a:pt x="248909" y="105557"/>
                    <a:pt x="248909" y="105557"/>
                    <a:pt x="248909" y="105557"/>
                  </a:cubicBezTo>
                  <a:lnTo>
                    <a:pt x="271535" y="99461"/>
                  </a:lnTo>
                  <a:cubicBezTo>
                    <a:pt x="273695" y="98826"/>
                    <a:pt x="275983" y="100223"/>
                    <a:pt x="276619" y="102382"/>
                  </a:cubicBezTo>
                  <a:lnTo>
                    <a:pt x="285898" y="136926"/>
                  </a:lnTo>
                  <a:cubicBezTo>
                    <a:pt x="286280" y="138323"/>
                    <a:pt x="285898" y="139466"/>
                    <a:pt x="285517" y="140101"/>
                  </a:cubicBezTo>
                  <a:cubicBezTo>
                    <a:pt x="285136" y="140736"/>
                    <a:pt x="284500" y="141625"/>
                    <a:pt x="282975" y="142006"/>
                  </a:cubicBezTo>
                  <a:lnTo>
                    <a:pt x="260094" y="148229"/>
                  </a:lnTo>
                  <a:cubicBezTo>
                    <a:pt x="260094" y="148229"/>
                    <a:pt x="259713" y="148356"/>
                    <a:pt x="259459" y="148483"/>
                  </a:cubicBezTo>
                  <a:cubicBezTo>
                    <a:pt x="259078" y="148610"/>
                    <a:pt x="258696" y="148737"/>
                    <a:pt x="258315" y="148991"/>
                  </a:cubicBezTo>
                  <a:cubicBezTo>
                    <a:pt x="257933" y="149118"/>
                    <a:pt x="257680" y="149245"/>
                    <a:pt x="257425" y="149499"/>
                  </a:cubicBezTo>
                  <a:cubicBezTo>
                    <a:pt x="257043" y="149626"/>
                    <a:pt x="256790" y="149880"/>
                    <a:pt x="256535" y="150134"/>
                  </a:cubicBezTo>
                  <a:cubicBezTo>
                    <a:pt x="256281" y="150388"/>
                    <a:pt x="255900" y="150642"/>
                    <a:pt x="255645" y="150769"/>
                  </a:cubicBezTo>
                  <a:cubicBezTo>
                    <a:pt x="255391" y="151023"/>
                    <a:pt x="255137" y="151277"/>
                    <a:pt x="254883" y="151531"/>
                  </a:cubicBezTo>
                  <a:cubicBezTo>
                    <a:pt x="254628" y="151785"/>
                    <a:pt x="254374" y="152039"/>
                    <a:pt x="254120" y="152293"/>
                  </a:cubicBezTo>
                  <a:cubicBezTo>
                    <a:pt x="253866" y="152547"/>
                    <a:pt x="253738" y="152928"/>
                    <a:pt x="253485" y="153182"/>
                  </a:cubicBezTo>
                  <a:cubicBezTo>
                    <a:pt x="253357" y="153436"/>
                    <a:pt x="253103" y="153817"/>
                    <a:pt x="252976" y="154071"/>
                  </a:cubicBezTo>
                  <a:cubicBezTo>
                    <a:pt x="252849" y="154452"/>
                    <a:pt x="252595" y="154706"/>
                    <a:pt x="252467" y="155087"/>
                  </a:cubicBezTo>
                  <a:cubicBezTo>
                    <a:pt x="252340" y="155468"/>
                    <a:pt x="252213" y="155722"/>
                    <a:pt x="252087" y="156103"/>
                  </a:cubicBezTo>
                  <a:cubicBezTo>
                    <a:pt x="252087" y="156484"/>
                    <a:pt x="251959" y="156738"/>
                    <a:pt x="251832" y="157119"/>
                  </a:cubicBezTo>
                  <a:cubicBezTo>
                    <a:pt x="251832" y="157500"/>
                    <a:pt x="251705" y="157881"/>
                    <a:pt x="251705" y="158262"/>
                  </a:cubicBezTo>
                  <a:cubicBezTo>
                    <a:pt x="251705" y="158389"/>
                    <a:pt x="251705" y="158643"/>
                    <a:pt x="251705" y="158770"/>
                  </a:cubicBezTo>
                  <a:cubicBezTo>
                    <a:pt x="251450" y="163596"/>
                    <a:pt x="250815" y="168676"/>
                    <a:pt x="249798" y="173756"/>
                  </a:cubicBezTo>
                  <a:cubicBezTo>
                    <a:pt x="249798" y="173883"/>
                    <a:pt x="249798" y="174010"/>
                    <a:pt x="249798" y="174264"/>
                  </a:cubicBezTo>
                  <a:cubicBezTo>
                    <a:pt x="249798" y="174645"/>
                    <a:pt x="249798" y="175026"/>
                    <a:pt x="249671" y="175534"/>
                  </a:cubicBezTo>
                  <a:cubicBezTo>
                    <a:pt x="249671" y="175915"/>
                    <a:pt x="249671" y="176296"/>
                    <a:pt x="249671" y="176550"/>
                  </a:cubicBezTo>
                  <a:cubicBezTo>
                    <a:pt x="249671" y="176931"/>
                    <a:pt x="249671" y="177312"/>
                    <a:pt x="249671" y="177693"/>
                  </a:cubicBezTo>
                  <a:cubicBezTo>
                    <a:pt x="249671" y="178074"/>
                    <a:pt x="249671" y="178455"/>
                    <a:pt x="249925" y="178836"/>
                  </a:cubicBezTo>
                  <a:cubicBezTo>
                    <a:pt x="249925" y="179217"/>
                    <a:pt x="250052" y="179471"/>
                    <a:pt x="250180" y="179852"/>
                  </a:cubicBezTo>
                  <a:cubicBezTo>
                    <a:pt x="250180" y="180233"/>
                    <a:pt x="250434" y="180614"/>
                    <a:pt x="250560" y="180868"/>
                  </a:cubicBezTo>
                  <a:cubicBezTo>
                    <a:pt x="250688" y="181249"/>
                    <a:pt x="250942" y="181503"/>
                    <a:pt x="251069" y="181757"/>
                  </a:cubicBezTo>
                  <a:cubicBezTo>
                    <a:pt x="251197" y="182138"/>
                    <a:pt x="251450" y="182392"/>
                    <a:pt x="251705" y="182773"/>
                  </a:cubicBezTo>
                  <a:cubicBezTo>
                    <a:pt x="251959" y="183027"/>
                    <a:pt x="252087" y="183281"/>
                    <a:pt x="252340" y="183662"/>
                  </a:cubicBezTo>
                  <a:cubicBezTo>
                    <a:pt x="252595" y="183916"/>
                    <a:pt x="252849" y="184297"/>
                    <a:pt x="253103" y="184551"/>
                  </a:cubicBezTo>
                  <a:cubicBezTo>
                    <a:pt x="253357" y="184805"/>
                    <a:pt x="253612" y="185059"/>
                    <a:pt x="253866" y="185186"/>
                  </a:cubicBezTo>
                  <a:cubicBezTo>
                    <a:pt x="254247" y="185440"/>
                    <a:pt x="254502" y="185694"/>
                    <a:pt x="254883" y="185948"/>
                  </a:cubicBezTo>
                  <a:cubicBezTo>
                    <a:pt x="255010" y="185948"/>
                    <a:pt x="255137" y="186075"/>
                    <a:pt x="255264" y="186202"/>
                  </a:cubicBezTo>
                  <a:lnTo>
                    <a:pt x="275730" y="198013"/>
                  </a:lnTo>
                  <a:cubicBezTo>
                    <a:pt x="277763" y="199156"/>
                    <a:pt x="278398" y="201696"/>
                    <a:pt x="277255" y="203728"/>
                  </a:cubicBezTo>
                  <a:lnTo>
                    <a:pt x="259459" y="234716"/>
                  </a:lnTo>
                  <a:cubicBezTo>
                    <a:pt x="258696" y="235986"/>
                    <a:pt x="257552" y="236494"/>
                    <a:pt x="256916" y="236621"/>
                  </a:cubicBezTo>
                  <a:cubicBezTo>
                    <a:pt x="256281" y="236748"/>
                    <a:pt x="255010" y="237002"/>
                    <a:pt x="253738" y="236240"/>
                  </a:cubicBezTo>
                  <a:lnTo>
                    <a:pt x="233146" y="224429"/>
                  </a:lnTo>
                  <a:cubicBezTo>
                    <a:pt x="233146" y="224429"/>
                    <a:pt x="232892" y="224429"/>
                    <a:pt x="232765" y="224175"/>
                  </a:cubicBezTo>
                  <a:cubicBezTo>
                    <a:pt x="232383" y="223921"/>
                    <a:pt x="232002" y="223794"/>
                    <a:pt x="231621" y="223667"/>
                  </a:cubicBezTo>
                  <a:cubicBezTo>
                    <a:pt x="231367" y="223667"/>
                    <a:pt x="230985" y="223413"/>
                    <a:pt x="230731" y="223286"/>
                  </a:cubicBezTo>
                  <a:cubicBezTo>
                    <a:pt x="230350" y="223286"/>
                    <a:pt x="229968" y="223032"/>
                    <a:pt x="229587" y="223032"/>
                  </a:cubicBezTo>
                  <a:cubicBezTo>
                    <a:pt x="229205" y="223032"/>
                    <a:pt x="228952" y="223032"/>
                    <a:pt x="228570" y="222905"/>
                  </a:cubicBezTo>
                  <a:cubicBezTo>
                    <a:pt x="228189" y="222905"/>
                    <a:pt x="227807" y="222905"/>
                    <a:pt x="227299" y="222905"/>
                  </a:cubicBezTo>
                  <a:cubicBezTo>
                    <a:pt x="226917" y="222905"/>
                    <a:pt x="226664" y="222905"/>
                    <a:pt x="226282" y="222905"/>
                  </a:cubicBezTo>
                  <a:cubicBezTo>
                    <a:pt x="225901" y="222905"/>
                    <a:pt x="225519" y="222905"/>
                    <a:pt x="225011" y="223159"/>
                  </a:cubicBezTo>
                  <a:cubicBezTo>
                    <a:pt x="224757" y="223159"/>
                    <a:pt x="224375" y="223286"/>
                    <a:pt x="224121" y="223413"/>
                  </a:cubicBezTo>
                  <a:cubicBezTo>
                    <a:pt x="223740" y="223413"/>
                    <a:pt x="223359" y="223667"/>
                    <a:pt x="222977" y="223794"/>
                  </a:cubicBezTo>
                  <a:cubicBezTo>
                    <a:pt x="222596" y="223921"/>
                    <a:pt x="222342" y="224048"/>
                    <a:pt x="222087" y="224175"/>
                  </a:cubicBezTo>
                  <a:cubicBezTo>
                    <a:pt x="221706" y="224302"/>
                    <a:pt x="221452" y="224556"/>
                    <a:pt x="221197" y="224810"/>
                  </a:cubicBezTo>
                  <a:cubicBezTo>
                    <a:pt x="220816" y="225064"/>
                    <a:pt x="220562" y="225318"/>
                    <a:pt x="220181" y="225572"/>
                  </a:cubicBezTo>
                  <a:cubicBezTo>
                    <a:pt x="220181" y="225572"/>
                    <a:pt x="219926" y="225699"/>
                    <a:pt x="219799" y="225826"/>
                  </a:cubicBezTo>
                  <a:cubicBezTo>
                    <a:pt x="216240" y="229128"/>
                    <a:pt x="212173" y="232176"/>
                    <a:pt x="207850" y="234970"/>
                  </a:cubicBezTo>
                  <a:cubicBezTo>
                    <a:pt x="207723" y="234970"/>
                    <a:pt x="207597" y="235224"/>
                    <a:pt x="207469" y="235224"/>
                  </a:cubicBezTo>
                  <a:cubicBezTo>
                    <a:pt x="207088" y="235478"/>
                    <a:pt x="206834" y="235732"/>
                    <a:pt x="206580" y="235986"/>
                  </a:cubicBezTo>
                  <a:cubicBezTo>
                    <a:pt x="206325" y="236240"/>
                    <a:pt x="206071" y="236494"/>
                    <a:pt x="205817" y="236748"/>
                  </a:cubicBezTo>
                  <a:cubicBezTo>
                    <a:pt x="205562" y="237002"/>
                    <a:pt x="205308" y="237256"/>
                    <a:pt x="205054" y="237637"/>
                  </a:cubicBezTo>
                  <a:cubicBezTo>
                    <a:pt x="204800" y="237891"/>
                    <a:pt x="204545" y="238272"/>
                    <a:pt x="204419" y="238526"/>
                  </a:cubicBezTo>
                  <a:cubicBezTo>
                    <a:pt x="204292" y="238780"/>
                    <a:pt x="204037" y="239161"/>
                    <a:pt x="203910" y="239415"/>
                  </a:cubicBezTo>
                  <a:cubicBezTo>
                    <a:pt x="203783" y="239796"/>
                    <a:pt x="203529" y="240050"/>
                    <a:pt x="203402" y="240431"/>
                  </a:cubicBezTo>
                  <a:cubicBezTo>
                    <a:pt x="203274" y="240812"/>
                    <a:pt x="203147" y="241066"/>
                    <a:pt x="203020" y="241447"/>
                  </a:cubicBezTo>
                  <a:cubicBezTo>
                    <a:pt x="203020" y="241828"/>
                    <a:pt x="202893" y="242209"/>
                    <a:pt x="202766" y="242463"/>
                  </a:cubicBezTo>
                  <a:cubicBezTo>
                    <a:pt x="202766" y="242844"/>
                    <a:pt x="202766" y="243225"/>
                    <a:pt x="202766" y="243606"/>
                  </a:cubicBezTo>
                  <a:cubicBezTo>
                    <a:pt x="202766" y="243987"/>
                    <a:pt x="202766" y="244368"/>
                    <a:pt x="202766" y="244749"/>
                  </a:cubicBezTo>
                  <a:cubicBezTo>
                    <a:pt x="202766" y="245130"/>
                    <a:pt x="202766" y="245384"/>
                    <a:pt x="202766" y="245765"/>
                  </a:cubicBezTo>
                  <a:cubicBezTo>
                    <a:pt x="202766" y="246146"/>
                    <a:pt x="202766" y="246527"/>
                    <a:pt x="203020" y="247035"/>
                  </a:cubicBezTo>
                  <a:cubicBezTo>
                    <a:pt x="203020" y="247162"/>
                    <a:pt x="203020" y="247289"/>
                    <a:pt x="203020" y="247543"/>
                  </a:cubicBezTo>
                  <a:lnTo>
                    <a:pt x="209248" y="270403"/>
                  </a:lnTo>
                  <a:cubicBezTo>
                    <a:pt x="209630" y="271800"/>
                    <a:pt x="209248" y="272943"/>
                    <a:pt x="208868" y="273578"/>
                  </a:cubicBezTo>
                  <a:cubicBezTo>
                    <a:pt x="208486" y="274086"/>
                    <a:pt x="207850" y="275102"/>
                    <a:pt x="206325" y="275483"/>
                  </a:cubicBezTo>
                  <a:lnTo>
                    <a:pt x="171878" y="284754"/>
                  </a:lnTo>
                  <a:cubicBezTo>
                    <a:pt x="170479" y="285135"/>
                    <a:pt x="169335" y="284754"/>
                    <a:pt x="168700" y="284373"/>
                  </a:cubicBezTo>
                  <a:cubicBezTo>
                    <a:pt x="168064" y="283992"/>
                    <a:pt x="167174" y="283357"/>
                    <a:pt x="166793" y="281833"/>
                  </a:cubicBezTo>
                  <a:lnTo>
                    <a:pt x="160564" y="258846"/>
                  </a:lnTo>
                  <a:cubicBezTo>
                    <a:pt x="160564" y="258846"/>
                    <a:pt x="160437" y="258592"/>
                    <a:pt x="160437" y="258338"/>
                  </a:cubicBezTo>
                  <a:cubicBezTo>
                    <a:pt x="160437" y="257957"/>
                    <a:pt x="160183" y="257576"/>
                    <a:pt x="160055" y="257195"/>
                  </a:cubicBezTo>
                  <a:cubicBezTo>
                    <a:pt x="159929" y="256814"/>
                    <a:pt x="159802" y="256560"/>
                    <a:pt x="159547" y="256179"/>
                  </a:cubicBezTo>
                  <a:cubicBezTo>
                    <a:pt x="159420" y="255925"/>
                    <a:pt x="159166" y="255544"/>
                    <a:pt x="159039" y="255290"/>
                  </a:cubicBezTo>
                  <a:cubicBezTo>
                    <a:pt x="158785" y="254909"/>
                    <a:pt x="158530" y="254655"/>
                    <a:pt x="158276" y="254274"/>
                  </a:cubicBezTo>
                  <a:cubicBezTo>
                    <a:pt x="158022" y="254020"/>
                    <a:pt x="157895" y="253766"/>
                    <a:pt x="157640" y="253639"/>
                  </a:cubicBezTo>
                  <a:cubicBezTo>
                    <a:pt x="157387" y="253385"/>
                    <a:pt x="157005" y="253004"/>
                    <a:pt x="156751" y="252750"/>
                  </a:cubicBezTo>
                  <a:cubicBezTo>
                    <a:pt x="156497" y="252496"/>
                    <a:pt x="156242" y="252369"/>
                    <a:pt x="155989" y="252242"/>
                  </a:cubicBezTo>
                  <a:cubicBezTo>
                    <a:pt x="155607" y="251988"/>
                    <a:pt x="155352" y="251734"/>
                    <a:pt x="154971" y="251607"/>
                  </a:cubicBezTo>
                  <a:cubicBezTo>
                    <a:pt x="154717" y="251480"/>
                    <a:pt x="154336" y="251353"/>
                    <a:pt x="154082" y="251226"/>
                  </a:cubicBezTo>
                  <a:cubicBezTo>
                    <a:pt x="153700" y="251099"/>
                    <a:pt x="153319" y="250972"/>
                    <a:pt x="152937" y="250845"/>
                  </a:cubicBezTo>
                  <a:cubicBezTo>
                    <a:pt x="152683" y="250845"/>
                    <a:pt x="152302" y="250718"/>
                    <a:pt x="152047" y="250591"/>
                  </a:cubicBezTo>
                  <a:cubicBezTo>
                    <a:pt x="151666" y="250591"/>
                    <a:pt x="151158" y="250464"/>
                    <a:pt x="150649" y="250464"/>
                  </a:cubicBezTo>
                  <a:cubicBezTo>
                    <a:pt x="150522" y="250464"/>
                    <a:pt x="150395" y="250464"/>
                    <a:pt x="150141" y="250464"/>
                  </a:cubicBezTo>
                  <a:cubicBezTo>
                    <a:pt x="145438" y="250210"/>
                    <a:pt x="140480" y="249575"/>
                    <a:pt x="135269" y="248559"/>
                  </a:cubicBezTo>
                  <a:cubicBezTo>
                    <a:pt x="135142" y="248559"/>
                    <a:pt x="134887" y="248559"/>
                    <a:pt x="134760" y="248559"/>
                  </a:cubicBezTo>
                  <a:cubicBezTo>
                    <a:pt x="134379" y="248559"/>
                    <a:pt x="133997" y="248559"/>
                    <a:pt x="133616" y="248559"/>
                  </a:cubicBezTo>
                  <a:cubicBezTo>
                    <a:pt x="133235" y="248559"/>
                    <a:pt x="132854" y="248559"/>
                    <a:pt x="132345" y="248559"/>
                  </a:cubicBezTo>
                  <a:cubicBezTo>
                    <a:pt x="132091" y="248559"/>
                    <a:pt x="131709" y="248559"/>
                    <a:pt x="131455" y="248559"/>
                  </a:cubicBezTo>
                  <a:cubicBezTo>
                    <a:pt x="130947" y="248559"/>
                    <a:pt x="130566" y="248559"/>
                    <a:pt x="130184" y="248813"/>
                  </a:cubicBezTo>
                  <a:cubicBezTo>
                    <a:pt x="129930" y="248813"/>
                    <a:pt x="129676" y="248940"/>
                    <a:pt x="129294" y="249067"/>
                  </a:cubicBezTo>
                  <a:cubicBezTo>
                    <a:pt x="128913" y="249194"/>
                    <a:pt x="128404" y="249321"/>
                    <a:pt x="128023" y="249575"/>
                  </a:cubicBezTo>
                  <a:cubicBezTo>
                    <a:pt x="127769" y="249702"/>
                    <a:pt x="127514" y="249829"/>
                    <a:pt x="127133" y="249956"/>
                  </a:cubicBezTo>
                  <a:cubicBezTo>
                    <a:pt x="126752" y="250210"/>
                    <a:pt x="126371" y="250337"/>
                    <a:pt x="126116" y="250591"/>
                  </a:cubicBezTo>
                  <a:cubicBezTo>
                    <a:pt x="125862" y="250845"/>
                    <a:pt x="125608" y="250972"/>
                    <a:pt x="125354" y="251226"/>
                  </a:cubicBezTo>
                  <a:cubicBezTo>
                    <a:pt x="125099" y="251480"/>
                    <a:pt x="124718" y="251734"/>
                    <a:pt x="124464" y="251988"/>
                  </a:cubicBezTo>
                  <a:cubicBezTo>
                    <a:pt x="124210" y="252242"/>
                    <a:pt x="123956" y="252496"/>
                    <a:pt x="123828" y="252750"/>
                  </a:cubicBezTo>
                  <a:cubicBezTo>
                    <a:pt x="123574" y="253131"/>
                    <a:pt x="123320" y="253385"/>
                    <a:pt x="123066" y="253766"/>
                  </a:cubicBezTo>
                  <a:cubicBezTo>
                    <a:pt x="123066" y="253893"/>
                    <a:pt x="122811" y="254020"/>
                    <a:pt x="122811" y="254147"/>
                  </a:cubicBezTo>
                  <a:lnTo>
                    <a:pt x="110863" y="274848"/>
                  </a:lnTo>
                  <a:cubicBezTo>
                    <a:pt x="110100" y="276118"/>
                    <a:pt x="108956" y="276626"/>
                    <a:pt x="108321" y="276753"/>
                  </a:cubicBezTo>
                  <a:cubicBezTo>
                    <a:pt x="107685" y="276880"/>
                    <a:pt x="106414" y="277134"/>
                    <a:pt x="105143" y="276372"/>
                  </a:cubicBezTo>
                  <a:lnTo>
                    <a:pt x="74127" y="258592"/>
                  </a:lnTo>
                  <a:cubicBezTo>
                    <a:pt x="72856" y="257830"/>
                    <a:pt x="72347" y="256687"/>
                    <a:pt x="72220" y="256052"/>
                  </a:cubicBezTo>
                  <a:cubicBezTo>
                    <a:pt x="72093" y="255417"/>
                    <a:pt x="71838" y="254147"/>
                    <a:pt x="72601" y="252877"/>
                  </a:cubicBezTo>
                  <a:lnTo>
                    <a:pt x="84550" y="232176"/>
                  </a:lnTo>
                  <a:cubicBezTo>
                    <a:pt x="84550" y="232176"/>
                    <a:pt x="84677" y="231922"/>
                    <a:pt x="84804" y="231668"/>
                  </a:cubicBezTo>
                  <a:cubicBezTo>
                    <a:pt x="84932" y="231287"/>
                    <a:pt x="85186" y="230906"/>
                    <a:pt x="85313" y="230652"/>
                  </a:cubicBezTo>
                  <a:cubicBezTo>
                    <a:pt x="85440" y="230271"/>
                    <a:pt x="85567" y="229890"/>
                    <a:pt x="85694" y="229636"/>
                  </a:cubicBezTo>
                  <a:cubicBezTo>
                    <a:pt x="85694" y="229255"/>
                    <a:pt x="85821" y="229001"/>
                    <a:pt x="85949" y="228620"/>
                  </a:cubicBezTo>
                  <a:cubicBezTo>
                    <a:pt x="85949" y="228239"/>
                    <a:pt x="86076" y="227858"/>
                    <a:pt x="86076" y="227477"/>
                  </a:cubicBezTo>
                  <a:cubicBezTo>
                    <a:pt x="86076" y="227096"/>
                    <a:pt x="86076" y="226842"/>
                    <a:pt x="86076" y="226461"/>
                  </a:cubicBezTo>
                  <a:cubicBezTo>
                    <a:pt x="86076" y="226080"/>
                    <a:pt x="86076" y="225699"/>
                    <a:pt x="86076" y="225318"/>
                  </a:cubicBezTo>
                  <a:cubicBezTo>
                    <a:pt x="86076" y="224937"/>
                    <a:pt x="86076" y="224556"/>
                    <a:pt x="85949" y="224302"/>
                  </a:cubicBezTo>
                  <a:cubicBezTo>
                    <a:pt x="85949" y="223921"/>
                    <a:pt x="85821" y="223540"/>
                    <a:pt x="85694" y="223286"/>
                  </a:cubicBezTo>
                  <a:cubicBezTo>
                    <a:pt x="85694" y="222905"/>
                    <a:pt x="85440" y="222524"/>
                    <a:pt x="85313" y="222270"/>
                  </a:cubicBezTo>
                  <a:cubicBezTo>
                    <a:pt x="85186" y="221889"/>
                    <a:pt x="85059" y="221635"/>
                    <a:pt x="84804" y="221254"/>
                  </a:cubicBezTo>
                  <a:cubicBezTo>
                    <a:pt x="84677" y="221000"/>
                    <a:pt x="84423" y="220619"/>
                    <a:pt x="84296" y="220365"/>
                  </a:cubicBezTo>
                  <a:cubicBezTo>
                    <a:pt x="84042" y="219984"/>
                    <a:pt x="83787" y="219730"/>
                    <a:pt x="83534" y="219349"/>
                  </a:cubicBezTo>
                  <a:cubicBezTo>
                    <a:pt x="83534" y="219349"/>
                    <a:pt x="83406" y="219095"/>
                    <a:pt x="83279" y="218968"/>
                  </a:cubicBezTo>
                  <a:cubicBezTo>
                    <a:pt x="79974" y="215285"/>
                    <a:pt x="76796" y="211348"/>
                    <a:pt x="74254" y="207157"/>
                  </a:cubicBezTo>
                  <a:cubicBezTo>
                    <a:pt x="74254" y="207157"/>
                    <a:pt x="74127" y="206903"/>
                    <a:pt x="74000" y="206776"/>
                  </a:cubicBezTo>
                  <a:cubicBezTo>
                    <a:pt x="73745" y="206395"/>
                    <a:pt x="73491" y="206014"/>
                    <a:pt x="73110" y="205633"/>
                  </a:cubicBezTo>
                  <a:cubicBezTo>
                    <a:pt x="72856" y="205379"/>
                    <a:pt x="72728" y="205252"/>
                    <a:pt x="72475" y="204998"/>
                  </a:cubicBezTo>
                  <a:cubicBezTo>
                    <a:pt x="72093" y="204744"/>
                    <a:pt x="71838" y="204363"/>
                    <a:pt x="71458" y="204109"/>
                  </a:cubicBezTo>
                  <a:cubicBezTo>
                    <a:pt x="71203" y="203982"/>
                    <a:pt x="70949" y="203728"/>
                    <a:pt x="70695" y="203601"/>
                  </a:cubicBezTo>
                  <a:cubicBezTo>
                    <a:pt x="70313" y="203347"/>
                    <a:pt x="69932" y="203220"/>
                    <a:pt x="69551" y="202966"/>
                  </a:cubicBezTo>
                  <a:cubicBezTo>
                    <a:pt x="69297" y="202839"/>
                    <a:pt x="69042" y="202712"/>
                    <a:pt x="68661" y="202585"/>
                  </a:cubicBezTo>
                  <a:cubicBezTo>
                    <a:pt x="68280" y="202458"/>
                    <a:pt x="67898" y="202331"/>
                    <a:pt x="67517" y="202204"/>
                  </a:cubicBezTo>
                  <a:cubicBezTo>
                    <a:pt x="67263" y="202204"/>
                    <a:pt x="66882" y="202077"/>
                    <a:pt x="66627" y="201950"/>
                  </a:cubicBezTo>
                  <a:cubicBezTo>
                    <a:pt x="66245" y="201950"/>
                    <a:pt x="65865" y="201950"/>
                    <a:pt x="65483" y="201823"/>
                  </a:cubicBezTo>
                  <a:cubicBezTo>
                    <a:pt x="65102" y="201823"/>
                    <a:pt x="64720" y="201823"/>
                    <a:pt x="64339" y="201823"/>
                  </a:cubicBezTo>
                  <a:cubicBezTo>
                    <a:pt x="63957" y="201823"/>
                    <a:pt x="63577" y="201823"/>
                    <a:pt x="63322" y="201823"/>
                  </a:cubicBezTo>
                  <a:cubicBezTo>
                    <a:pt x="62941" y="201823"/>
                    <a:pt x="62432" y="201823"/>
                    <a:pt x="62051" y="202077"/>
                  </a:cubicBezTo>
                  <a:cubicBezTo>
                    <a:pt x="61924" y="202077"/>
                    <a:pt x="61797" y="202077"/>
                    <a:pt x="61542" y="202077"/>
                  </a:cubicBezTo>
                  <a:lnTo>
                    <a:pt x="38408" y="208300"/>
                  </a:lnTo>
                  <a:cubicBezTo>
                    <a:pt x="36120" y="208935"/>
                    <a:pt x="33959" y="207538"/>
                    <a:pt x="33323" y="205379"/>
                  </a:cubicBezTo>
                  <a:lnTo>
                    <a:pt x="24044" y="170962"/>
                  </a:lnTo>
                  <a:cubicBezTo>
                    <a:pt x="23408" y="168803"/>
                    <a:pt x="24807" y="166517"/>
                    <a:pt x="26968" y="1658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10798334" y="5126829"/>
              <a:ext cx="127482" cy="210820"/>
            </a:xfrm>
            <a:custGeom>
              <a:avLst/>
              <a:gdLst/>
              <a:ahLst/>
              <a:cxnLst/>
              <a:rect l="l" t="t" r="r" b="b"/>
              <a:pathLst>
                <a:path w="127482" h="210820" extrusionOk="0">
                  <a:moveTo>
                    <a:pt x="9901" y="210821"/>
                  </a:moveTo>
                  <a:cubicBezTo>
                    <a:pt x="9901" y="210821"/>
                    <a:pt x="10918" y="210821"/>
                    <a:pt x="11427" y="210821"/>
                  </a:cubicBezTo>
                  <a:cubicBezTo>
                    <a:pt x="17147" y="210821"/>
                    <a:pt x="22104" y="206630"/>
                    <a:pt x="22866" y="200788"/>
                  </a:cubicBezTo>
                  <a:cubicBezTo>
                    <a:pt x="32273" y="130049"/>
                    <a:pt x="67992" y="66041"/>
                    <a:pt x="123287" y="20321"/>
                  </a:cubicBezTo>
                  <a:cubicBezTo>
                    <a:pt x="128244" y="16257"/>
                    <a:pt x="128880" y="9018"/>
                    <a:pt x="124812" y="4192"/>
                  </a:cubicBezTo>
                  <a:cubicBezTo>
                    <a:pt x="120744" y="-761"/>
                    <a:pt x="113499" y="-1396"/>
                    <a:pt x="108668" y="2668"/>
                  </a:cubicBezTo>
                  <a:cubicBezTo>
                    <a:pt x="48798" y="52071"/>
                    <a:pt x="10282" y="121413"/>
                    <a:pt x="113" y="197867"/>
                  </a:cubicBezTo>
                  <a:cubicBezTo>
                    <a:pt x="-777" y="204217"/>
                    <a:pt x="3672" y="209932"/>
                    <a:pt x="10028" y="2108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11014653" y="5638753"/>
              <a:ext cx="169419" cy="32780"/>
            </a:xfrm>
            <a:custGeom>
              <a:avLst/>
              <a:gdLst/>
              <a:ahLst/>
              <a:cxnLst/>
              <a:rect l="l" t="t" r="r" b="b"/>
              <a:pathLst>
                <a:path w="169419" h="32780" extrusionOk="0">
                  <a:moveTo>
                    <a:pt x="155220" y="1538"/>
                  </a:moveTo>
                  <a:cubicBezTo>
                    <a:pt x="109459" y="12841"/>
                    <a:pt x="60139" y="12460"/>
                    <a:pt x="14505" y="395"/>
                  </a:cubicBezTo>
                  <a:cubicBezTo>
                    <a:pt x="8276" y="-1256"/>
                    <a:pt x="2048" y="2427"/>
                    <a:pt x="395" y="8523"/>
                  </a:cubicBezTo>
                  <a:cubicBezTo>
                    <a:pt x="-1257" y="14619"/>
                    <a:pt x="2429" y="20969"/>
                    <a:pt x="8531" y="22620"/>
                  </a:cubicBezTo>
                  <a:cubicBezTo>
                    <a:pt x="34081" y="29351"/>
                    <a:pt x="60521" y="32780"/>
                    <a:pt x="87087" y="32780"/>
                  </a:cubicBezTo>
                  <a:cubicBezTo>
                    <a:pt x="112001" y="32780"/>
                    <a:pt x="136789" y="29732"/>
                    <a:pt x="160686" y="23890"/>
                  </a:cubicBezTo>
                  <a:cubicBezTo>
                    <a:pt x="166915" y="22366"/>
                    <a:pt x="170601" y="16143"/>
                    <a:pt x="169075" y="9920"/>
                  </a:cubicBezTo>
                  <a:cubicBezTo>
                    <a:pt x="167550" y="3697"/>
                    <a:pt x="161322" y="14"/>
                    <a:pt x="155093" y="1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1298608" y="5145721"/>
              <a:ext cx="105684" cy="184689"/>
            </a:xfrm>
            <a:custGeom>
              <a:avLst/>
              <a:gdLst/>
              <a:ahLst/>
              <a:cxnLst/>
              <a:rect l="l" t="t" r="r" b="b"/>
              <a:pathLst>
                <a:path w="105684" h="184689" extrusionOk="0">
                  <a:moveTo>
                    <a:pt x="82910" y="175038"/>
                  </a:moveTo>
                  <a:cubicBezTo>
                    <a:pt x="83800" y="180753"/>
                    <a:pt x="88757" y="184690"/>
                    <a:pt x="94223" y="184690"/>
                  </a:cubicBezTo>
                  <a:cubicBezTo>
                    <a:pt x="94859" y="184690"/>
                    <a:pt x="95494" y="184690"/>
                    <a:pt x="96003" y="184563"/>
                  </a:cubicBezTo>
                  <a:cubicBezTo>
                    <a:pt x="102231" y="183547"/>
                    <a:pt x="106553" y="177705"/>
                    <a:pt x="105536" y="171355"/>
                  </a:cubicBezTo>
                  <a:cubicBezTo>
                    <a:pt x="95367" y="107474"/>
                    <a:pt x="65623" y="49308"/>
                    <a:pt x="19607" y="3334"/>
                  </a:cubicBezTo>
                  <a:cubicBezTo>
                    <a:pt x="15158" y="-1111"/>
                    <a:pt x="7786" y="-1111"/>
                    <a:pt x="3337" y="3334"/>
                  </a:cubicBezTo>
                  <a:cubicBezTo>
                    <a:pt x="-1112" y="7779"/>
                    <a:pt x="-1112" y="15145"/>
                    <a:pt x="3337" y="19590"/>
                  </a:cubicBezTo>
                  <a:cubicBezTo>
                    <a:pt x="45920" y="62135"/>
                    <a:pt x="73376" y="115856"/>
                    <a:pt x="82783" y="174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7"/>
          <p:cNvGrpSpPr/>
          <p:nvPr/>
        </p:nvGrpSpPr>
        <p:grpSpPr>
          <a:xfrm>
            <a:off x="4252211" y="4668417"/>
            <a:ext cx="637499" cy="627181"/>
            <a:chOff x="3933412" y="4981669"/>
            <a:chExt cx="747556" cy="735457"/>
          </a:xfrm>
          <a:solidFill>
            <a:srgbClr val="0F70B7"/>
          </a:solidFill>
        </p:grpSpPr>
        <p:sp>
          <p:nvSpPr>
            <p:cNvPr id="355" name="Google Shape;355;p27"/>
            <p:cNvSpPr/>
            <p:nvPr/>
          </p:nvSpPr>
          <p:spPr>
            <a:xfrm>
              <a:off x="4295178" y="4981669"/>
              <a:ext cx="24914" cy="133222"/>
            </a:xfrm>
            <a:custGeom>
              <a:avLst/>
              <a:gdLst/>
              <a:ahLst/>
              <a:cxnLst/>
              <a:rect l="l" t="t" r="r" b="b"/>
              <a:pathLst>
                <a:path w="24914" h="133222" extrusionOk="0">
                  <a:moveTo>
                    <a:pt x="12711" y="133223"/>
                  </a:moveTo>
                  <a:cubicBezTo>
                    <a:pt x="5974" y="133223"/>
                    <a:pt x="509" y="127762"/>
                    <a:pt x="509" y="121031"/>
                  </a:cubicBezTo>
                  <a:lnTo>
                    <a:pt x="0" y="12319"/>
                  </a:lnTo>
                  <a:cubicBezTo>
                    <a:pt x="0" y="5588"/>
                    <a:pt x="5466" y="127"/>
                    <a:pt x="12203" y="0"/>
                  </a:cubicBezTo>
                  <a:lnTo>
                    <a:pt x="12203" y="0"/>
                  </a:lnTo>
                  <a:cubicBezTo>
                    <a:pt x="18940" y="0"/>
                    <a:pt x="24406" y="5461"/>
                    <a:pt x="24406" y="12192"/>
                  </a:cubicBezTo>
                  <a:lnTo>
                    <a:pt x="24915" y="120904"/>
                  </a:lnTo>
                  <a:cubicBezTo>
                    <a:pt x="24915" y="127635"/>
                    <a:pt x="19448" y="133096"/>
                    <a:pt x="12711" y="133223"/>
                  </a:cubicBezTo>
                  <a:lnTo>
                    <a:pt x="12711" y="133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539999" y="5341714"/>
              <a:ext cx="140969" cy="24383"/>
            </a:xfrm>
            <a:custGeom>
              <a:avLst/>
              <a:gdLst/>
              <a:ahLst/>
              <a:cxnLst/>
              <a:rect l="l" t="t" r="r" b="b"/>
              <a:pathLst>
                <a:path w="140969" h="24383" extrusionOk="0">
                  <a:moveTo>
                    <a:pt x="128766" y="24384"/>
                  </a:moveTo>
                  <a:lnTo>
                    <a:pt x="12203" y="24384"/>
                  </a:lnTo>
                  <a:cubicBezTo>
                    <a:pt x="5466" y="24384"/>
                    <a:pt x="0" y="18923"/>
                    <a:pt x="0" y="12192"/>
                  </a:cubicBezTo>
                  <a:cubicBezTo>
                    <a:pt x="0" y="5461"/>
                    <a:pt x="5466" y="0"/>
                    <a:pt x="12203" y="0"/>
                  </a:cubicBezTo>
                  <a:lnTo>
                    <a:pt x="128766" y="0"/>
                  </a:lnTo>
                  <a:cubicBezTo>
                    <a:pt x="135503" y="0"/>
                    <a:pt x="140969" y="5461"/>
                    <a:pt x="140969" y="12192"/>
                  </a:cubicBezTo>
                  <a:cubicBezTo>
                    <a:pt x="140969" y="18923"/>
                    <a:pt x="135503" y="24384"/>
                    <a:pt x="128766" y="243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3933412" y="5341714"/>
              <a:ext cx="142367" cy="24383"/>
            </a:xfrm>
            <a:custGeom>
              <a:avLst/>
              <a:gdLst/>
              <a:ahLst/>
              <a:cxnLst/>
              <a:rect l="l" t="t" r="r" b="b"/>
              <a:pathLst>
                <a:path w="142367" h="24383" extrusionOk="0">
                  <a:moveTo>
                    <a:pt x="130164" y="24384"/>
                  </a:moveTo>
                  <a:lnTo>
                    <a:pt x="12203" y="24384"/>
                  </a:lnTo>
                  <a:cubicBezTo>
                    <a:pt x="5466" y="24384"/>
                    <a:pt x="0" y="18923"/>
                    <a:pt x="0" y="12192"/>
                  </a:cubicBezTo>
                  <a:cubicBezTo>
                    <a:pt x="0" y="5461"/>
                    <a:pt x="5466" y="0"/>
                    <a:pt x="12203" y="0"/>
                  </a:cubicBezTo>
                  <a:lnTo>
                    <a:pt x="130164" y="0"/>
                  </a:lnTo>
                  <a:cubicBezTo>
                    <a:pt x="136902" y="0"/>
                    <a:pt x="142368" y="5461"/>
                    <a:pt x="142368" y="12192"/>
                  </a:cubicBezTo>
                  <a:cubicBezTo>
                    <a:pt x="142368" y="18923"/>
                    <a:pt x="136902" y="24384"/>
                    <a:pt x="130164" y="243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4021357" y="5093872"/>
              <a:ext cx="107318" cy="109157"/>
            </a:xfrm>
            <a:custGeom>
              <a:avLst/>
              <a:gdLst/>
              <a:ahLst/>
              <a:cxnLst/>
              <a:rect l="l" t="t" r="r" b="b"/>
              <a:pathLst>
                <a:path w="107318" h="109157" extrusionOk="0">
                  <a:moveTo>
                    <a:pt x="95098" y="109157"/>
                  </a:moveTo>
                  <a:cubicBezTo>
                    <a:pt x="91920" y="109157"/>
                    <a:pt x="88743" y="107887"/>
                    <a:pt x="86327" y="105474"/>
                  </a:cubicBezTo>
                  <a:lnTo>
                    <a:pt x="3449" y="20765"/>
                  </a:lnTo>
                  <a:cubicBezTo>
                    <a:pt x="-1254" y="15939"/>
                    <a:pt x="-1127" y="8192"/>
                    <a:pt x="3704" y="3493"/>
                  </a:cubicBezTo>
                  <a:cubicBezTo>
                    <a:pt x="8534" y="-1206"/>
                    <a:pt x="16288" y="-1206"/>
                    <a:pt x="20991" y="3747"/>
                  </a:cubicBezTo>
                  <a:lnTo>
                    <a:pt x="103869" y="88456"/>
                  </a:lnTo>
                  <a:cubicBezTo>
                    <a:pt x="108572" y="93282"/>
                    <a:pt x="108445" y="101029"/>
                    <a:pt x="103615" y="105728"/>
                  </a:cubicBezTo>
                  <a:cubicBezTo>
                    <a:pt x="101200" y="108014"/>
                    <a:pt x="98149" y="109157"/>
                    <a:pt x="95098" y="1091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487159" y="5093849"/>
              <a:ext cx="103772" cy="109180"/>
            </a:xfrm>
            <a:custGeom>
              <a:avLst/>
              <a:gdLst/>
              <a:ahLst/>
              <a:cxnLst/>
              <a:rect l="l" t="t" r="r" b="b"/>
              <a:pathLst>
                <a:path w="103772" h="109180" extrusionOk="0">
                  <a:moveTo>
                    <a:pt x="12290" y="109180"/>
                  </a:moveTo>
                  <a:cubicBezTo>
                    <a:pt x="9240" y="109180"/>
                    <a:pt x="6316" y="108037"/>
                    <a:pt x="3901" y="105878"/>
                  </a:cubicBezTo>
                  <a:cubicBezTo>
                    <a:pt x="-1057" y="101306"/>
                    <a:pt x="-1311" y="93559"/>
                    <a:pt x="3265" y="88606"/>
                  </a:cubicBezTo>
                  <a:lnTo>
                    <a:pt x="82584" y="3897"/>
                  </a:lnTo>
                  <a:cubicBezTo>
                    <a:pt x="87160" y="-1056"/>
                    <a:pt x="94914" y="-1310"/>
                    <a:pt x="99872" y="3262"/>
                  </a:cubicBezTo>
                  <a:cubicBezTo>
                    <a:pt x="104829" y="7834"/>
                    <a:pt x="105083" y="15581"/>
                    <a:pt x="100507" y="20534"/>
                  </a:cubicBezTo>
                  <a:lnTo>
                    <a:pt x="21188" y="105243"/>
                  </a:lnTo>
                  <a:cubicBezTo>
                    <a:pt x="18773" y="107783"/>
                    <a:pt x="15468" y="109053"/>
                    <a:pt x="12290" y="1090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4137496" y="5191600"/>
              <a:ext cx="340098" cy="525526"/>
            </a:xfrm>
            <a:custGeom>
              <a:avLst/>
              <a:gdLst/>
              <a:ahLst/>
              <a:cxnLst/>
              <a:rect l="l" t="t" r="r" b="b"/>
              <a:pathLst>
                <a:path w="340098" h="525526" extrusionOk="0">
                  <a:moveTo>
                    <a:pt x="328014" y="94996"/>
                  </a:moveTo>
                  <a:cubicBezTo>
                    <a:pt x="311616" y="51689"/>
                    <a:pt x="270940" y="0"/>
                    <a:pt x="171029" y="0"/>
                  </a:cubicBezTo>
                  <a:lnTo>
                    <a:pt x="168741" y="0"/>
                  </a:lnTo>
                  <a:cubicBezTo>
                    <a:pt x="70100" y="0"/>
                    <a:pt x="29551" y="50292"/>
                    <a:pt x="12899" y="92583"/>
                  </a:cubicBezTo>
                  <a:cubicBezTo>
                    <a:pt x="-17354" y="169291"/>
                    <a:pt x="10738" y="271145"/>
                    <a:pt x="44423" y="302514"/>
                  </a:cubicBezTo>
                  <a:cubicBezTo>
                    <a:pt x="103785" y="357759"/>
                    <a:pt x="91836" y="381762"/>
                    <a:pt x="91836" y="381762"/>
                  </a:cubicBezTo>
                  <a:cubicBezTo>
                    <a:pt x="91710" y="381889"/>
                    <a:pt x="91582" y="382143"/>
                    <a:pt x="91455" y="382270"/>
                  </a:cubicBezTo>
                  <a:cubicBezTo>
                    <a:pt x="91455" y="382270"/>
                    <a:pt x="91455" y="382270"/>
                    <a:pt x="91455" y="382270"/>
                  </a:cubicBezTo>
                  <a:cubicBezTo>
                    <a:pt x="88913" y="385318"/>
                    <a:pt x="88277" y="389001"/>
                    <a:pt x="89421" y="392684"/>
                  </a:cubicBezTo>
                  <a:lnTo>
                    <a:pt x="89421" y="473329"/>
                  </a:lnTo>
                  <a:cubicBezTo>
                    <a:pt x="89421" y="474980"/>
                    <a:pt x="89803" y="476631"/>
                    <a:pt x="90438" y="478155"/>
                  </a:cubicBezTo>
                  <a:cubicBezTo>
                    <a:pt x="91328" y="480060"/>
                    <a:pt x="111666" y="525526"/>
                    <a:pt x="169885" y="525526"/>
                  </a:cubicBezTo>
                  <a:cubicBezTo>
                    <a:pt x="228103" y="525526"/>
                    <a:pt x="248568" y="480187"/>
                    <a:pt x="249331" y="478282"/>
                  </a:cubicBezTo>
                  <a:cubicBezTo>
                    <a:pt x="249966" y="476758"/>
                    <a:pt x="250347" y="475107"/>
                    <a:pt x="250347" y="473456"/>
                  </a:cubicBezTo>
                  <a:lnTo>
                    <a:pt x="250347" y="394208"/>
                  </a:lnTo>
                  <a:cubicBezTo>
                    <a:pt x="250347" y="394208"/>
                    <a:pt x="250475" y="393954"/>
                    <a:pt x="250602" y="393827"/>
                  </a:cubicBezTo>
                  <a:cubicBezTo>
                    <a:pt x="252254" y="388747"/>
                    <a:pt x="251237" y="384048"/>
                    <a:pt x="246915" y="380873"/>
                  </a:cubicBezTo>
                  <a:cubicBezTo>
                    <a:pt x="242212" y="375158"/>
                    <a:pt x="241704" y="350139"/>
                    <a:pt x="294964" y="302895"/>
                  </a:cubicBezTo>
                  <a:cubicBezTo>
                    <a:pt x="328650" y="273050"/>
                    <a:pt x="357250" y="172720"/>
                    <a:pt x="327887" y="95250"/>
                  </a:cubicBezTo>
                  <a:close/>
                  <a:moveTo>
                    <a:pt x="225942" y="401320"/>
                  </a:moveTo>
                  <a:lnTo>
                    <a:pt x="225942" y="426720"/>
                  </a:lnTo>
                  <a:cubicBezTo>
                    <a:pt x="177384" y="450850"/>
                    <a:pt x="130352" y="434213"/>
                    <a:pt x="113827" y="426720"/>
                  </a:cubicBezTo>
                  <a:lnTo>
                    <a:pt x="113827" y="401320"/>
                  </a:lnTo>
                  <a:lnTo>
                    <a:pt x="225942" y="401320"/>
                  </a:lnTo>
                  <a:close/>
                  <a:moveTo>
                    <a:pt x="169885" y="501015"/>
                  </a:moveTo>
                  <a:cubicBezTo>
                    <a:pt x="133657" y="501015"/>
                    <a:pt x="117768" y="477520"/>
                    <a:pt x="113827" y="470408"/>
                  </a:cubicBezTo>
                  <a:lnTo>
                    <a:pt x="113827" y="453136"/>
                  </a:lnTo>
                  <a:cubicBezTo>
                    <a:pt x="127683" y="458343"/>
                    <a:pt x="148275" y="463931"/>
                    <a:pt x="172300" y="463931"/>
                  </a:cubicBezTo>
                  <a:cubicBezTo>
                    <a:pt x="188952" y="463931"/>
                    <a:pt x="207129" y="461137"/>
                    <a:pt x="225942" y="453771"/>
                  </a:cubicBezTo>
                  <a:lnTo>
                    <a:pt x="225942" y="470535"/>
                  </a:lnTo>
                  <a:cubicBezTo>
                    <a:pt x="222001" y="477647"/>
                    <a:pt x="206112" y="501142"/>
                    <a:pt x="169885" y="501142"/>
                  </a:cubicBezTo>
                  <a:close/>
                  <a:moveTo>
                    <a:pt x="278821" y="284353"/>
                  </a:moveTo>
                  <a:cubicBezTo>
                    <a:pt x="240560" y="318262"/>
                    <a:pt x="220984" y="347980"/>
                    <a:pt x="220603" y="372745"/>
                  </a:cubicBezTo>
                  <a:cubicBezTo>
                    <a:pt x="220603" y="374142"/>
                    <a:pt x="220603" y="375539"/>
                    <a:pt x="220730" y="376809"/>
                  </a:cubicBezTo>
                  <a:lnTo>
                    <a:pt x="181960" y="376809"/>
                  </a:lnTo>
                  <a:lnTo>
                    <a:pt x="181960" y="262636"/>
                  </a:lnTo>
                  <a:lnTo>
                    <a:pt x="209163" y="205994"/>
                  </a:lnTo>
                  <a:cubicBezTo>
                    <a:pt x="212086" y="199898"/>
                    <a:pt x="209544" y="192659"/>
                    <a:pt x="203442" y="189738"/>
                  </a:cubicBezTo>
                  <a:cubicBezTo>
                    <a:pt x="197341" y="186817"/>
                    <a:pt x="190096" y="189357"/>
                    <a:pt x="187172" y="195453"/>
                  </a:cubicBezTo>
                  <a:lnTo>
                    <a:pt x="169757" y="231648"/>
                  </a:lnTo>
                  <a:lnTo>
                    <a:pt x="152597" y="195580"/>
                  </a:lnTo>
                  <a:cubicBezTo>
                    <a:pt x="149674" y="189484"/>
                    <a:pt x="142428" y="186944"/>
                    <a:pt x="136326" y="189738"/>
                  </a:cubicBezTo>
                  <a:cubicBezTo>
                    <a:pt x="130225" y="192659"/>
                    <a:pt x="127683" y="199898"/>
                    <a:pt x="130479" y="205994"/>
                  </a:cubicBezTo>
                  <a:lnTo>
                    <a:pt x="157427" y="262763"/>
                  </a:lnTo>
                  <a:lnTo>
                    <a:pt x="157427" y="377063"/>
                  </a:lnTo>
                  <a:lnTo>
                    <a:pt x="116878" y="377063"/>
                  </a:lnTo>
                  <a:cubicBezTo>
                    <a:pt x="117259" y="359029"/>
                    <a:pt x="107726" y="328422"/>
                    <a:pt x="60821" y="284734"/>
                  </a:cubicBezTo>
                  <a:cubicBezTo>
                    <a:pt x="35779" y="261366"/>
                    <a:pt x="8450" y="170180"/>
                    <a:pt x="35398" y="101600"/>
                  </a:cubicBezTo>
                  <a:cubicBezTo>
                    <a:pt x="55482" y="50419"/>
                    <a:pt x="100353" y="24511"/>
                    <a:pt x="168486" y="24511"/>
                  </a:cubicBezTo>
                  <a:lnTo>
                    <a:pt x="170774" y="24511"/>
                  </a:lnTo>
                  <a:cubicBezTo>
                    <a:pt x="239797" y="24511"/>
                    <a:pt x="284922" y="51181"/>
                    <a:pt x="304879" y="103759"/>
                  </a:cubicBezTo>
                  <a:cubicBezTo>
                    <a:pt x="331192" y="173101"/>
                    <a:pt x="303608" y="262382"/>
                    <a:pt x="278567" y="2844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7"/>
          <p:cNvGrpSpPr/>
          <p:nvPr/>
        </p:nvGrpSpPr>
        <p:grpSpPr>
          <a:xfrm>
            <a:off x="5310734" y="4752370"/>
            <a:ext cx="560968" cy="459184"/>
            <a:chOff x="5174678" y="5080116"/>
            <a:chExt cx="657813" cy="538457"/>
          </a:xfrm>
          <a:solidFill>
            <a:srgbClr val="0F70B7"/>
          </a:solidFill>
        </p:grpSpPr>
        <p:sp>
          <p:nvSpPr>
            <p:cNvPr id="362" name="Google Shape;362;p27"/>
            <p:cNvSpPr/>
            <p:nvPr/>
          </p:nvSpPr>
          <p:spPr>
            <a:xfrm>
              <a:off x="5174678" y="5311233"/>
              <a:ext cx="207795" cy="307213"/>
            </a:xfrm>
            <a:custGeom>
              <a:avLst/>
              <a:gdLst/>
              <a:ahLst/>
              <a:cxnLst/>
              <a:rect l="l" t="t" r="r" b="b"/>
              <a:pathLst>
                <a:path w="207795" h="307213" extrusionOk="0">
                  <a:moveTo>
                    <a:pt x="202111" y="150114"/>
                  </a:moveTo>
                  <a:cubicBezTo>
                    <a:pt x="188637" y="141986"/>
                    <a:pt x="175163" y="136271"/>
                    <a:pt x="161689" y="132969"/>
                  </a:cubicBezTo>
                  <a:cubicBezTo>
                    <a:pt x="176434" y="126619"/>
                    <a:pt x="188764" y="115316"/>
                    <a:pt x="196391" y="100330"/>
                  </a:cubicBezTo>
                  <a:cubicBezTo>
                    <a:pt x="201221" y="90551"/>
                    <a:pt x="203763" y="80137"/>
                    <a:pt x="203763" y="69215"/>
                  </a:cubicBezTo>
                  <a:cubicBezTo>
                    <a:pt x="203763" y="31115"/>
                    <a:pt x="172621" y="0"/>
                    <a:pt x="134487" y="0"/>
                  </a:cubicBezTo>
                  <a:cubicBezTo>
                    <a:pt x="96352" y="0"/>
                    <a:pt x="65209" y="30988"/>
                    <a:pt x="65209" y="69215"/>
                  </a:cubicBezTo>
                  <a:cubicBezTo>
                    <a:pt x="65209" y="80137"/>
                    <a:pt x="67625" y="90551"/>
                    <a:pt x="72582" y="100330"/>
                  </a:cubicBezTo>
                  <a:cubicBezTo>
                    <a:pt x="80082" y="115316"/>
                    <a:pt x="92539" y="126619"/>
                    <a:pt x="107284" y="132969"/>
                  </a:cubicBezTo>
                  <a:cubicBezTo>
                    <a:pt x="93810" y="136271"/>
                    <a:pt x="80463" y="141859"/>
                    <a:pt x="67116" y="149987"/>
                  </a:cubicBezTo>
                  <a:cubicBezTo>
                    <a:pt x="20720" y="178181"/>
                    <a:pt x="0" y="222885"/>
                    <a:pt x="0" y="295148"/>
                  </a:cubicBezTo>
                  <a:cubicBezTo>
                    <a:pt x="0" y="301752"/>
                    <a:pt x="5339" y="307213"/>
                    <a:pt x="12076" y="307213"/>
                  </a:cubicBezTo>
                  <a:cubicBezTo>
                    <a:pt x="18813" y="307213"/>
                    <a:pt x="24152" y="301752"/>
                    <a:pt x="24152" y="295148"/>
                  </a:cubicBezTo>
                  <a:cubicBezTo>
                    <a:pt x="24152" y="215011"/>
                    <a:pt x="52244" y="187198"/>
                    <a:pt x="79573" y="170561"/>
                  </a:cubicBezTo>
                  <a:cubicBezTo>
                    <a:pt x="117072" y="147828"/>
                    <a:pt x="152028" y="147828"/>
                    <a:pt x="189527" y="170561"/>
                  </a:cubicBezTo>
                  <a:cubicBezTo>
                    <a:pt x="195247" y="173990"/>
                    <a:pt x="202619" y="172212"/>
                    <a:pt x="206052" y="166497"/>
                  </a:cubicBezTo>
                  <a:cubicBezTo>
                    <a:pt x="209484" y="160782"/>
                    <a:pt x="207704" y="153416"/>
                    <a:pt x="201984" y="149987"/>
                  </a:cubicBezTo>
                  <a:close/>
                  <a:moveTo>
                    <a:pt x="94065" y="89662"/>
                  </a:moveTo>
                  <a:cubicBezTo>
                    <a:pt x="90887" y="83312"/>
                    <a:pt x="89234" y="76454"/>
                    <a:pt x="89234" y="69342"/>
                  </a:cubicBezTo>
                  <a:cubicBezTo>
                    <a:pt x="89234" y="44450"/>
                    <a:pt x="109445" y="24257"/>
                    <a:pt x="134359" y="24257"/>
                  </a:cubicBezTo>
                  <a:cubicBezTo>
                    <a:pt x="159274" y="24257"/>
                    <a:pt x="179612" y="44450"/>
                    <a:pt x="179612" y="69342"/>
                  </a:cubicBezTo>
                  <a:cubicBezTo>
                    <a:pt x="179612" y="76454"/>
                    <a:pt x="177959" y="83312"/>
                    <a:pt x="174781" y="89662"/>
                  </a:cubicBezTo>
                  <a:cubicBezTo>
                    <a:pt x="167028" y="105029"/>
                    <a:pt x="151520" y="114554"/>
                    <a:pt x="134359" y="114554"/>
                  </a:cubicBezTo>
                  <a:cubicBezTo>
                    <a:pt x="117199" y="114554"/>
                    <a:pt x="101691" y="105029"/>
                    <a:pt x="94065" y="896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5624697" y="5311360"/>
              <a:ext cx="207794" cy="307213"/>
            </a:xfrm>
            <a:custGeom>
              <a:avLst/>
              <a:gdLst/>
              <a:ahLst/>
              <a:cxnLst/>
              <a:rect l="l" t="t" r="r" b="b"/>
              <a:pathLst>
                <a:path w="207794" h="307213" extrusionOk="0">
                  <a:moveTo>
                    <a:pt x="140806" y="149987"/>
                  </a:moveTo>
                  <a:cubicBezTo>
                    <a:pt x="127459" y="141859"/>
                    <a:pt x="114112" y="136271"/>
                    <a:pt x="100638" y="132969"/>
                  </a:cubicBezTo>
                  <a:cubicBezTo>
                    <a:pt x="115510" y="126746"/>
                    <a:pt x="127840" y="115316"/>
                    <a:pt x="135340" y="100330"/>
                  </a:cubicBezTo>
                  <a:cubicBezTo>
                    <a:pt x="140171" y="90551"/>
                    <a:pt x="142713" y="80137"/>
                    <a:pt x="142713" y="69215"/>
                  </a:cubicBezTo>
                  <a:cubicBezTo>
                    <a:pt x="142713" y="31115"/>
                    <a:pt x="111697" y="0"/>
                    <a:pt x="73436" y="0"/>
                  </a:cubicBezTo>
                  <a:cubicBezTo>
                    <a:pt x="35174" y="0"/>
                    <a:pt x="4159" y="30988"/>
                    <a:pt x="4159" y="69215"/>
                  </a:cubicBezTo>
                  <a:cubicBezTo>
                    <a:pt x="4159" y="80137"/>
                    <a:pt x="6574" y="90551"/>
                    <a:pt x="11531" y="100330"/>
                  </a:cubicBezTo>
                  <a:cubicBezTo>
                    <a:pt x="19031" y="115316"/>
                    <a:pt x="31488" y="126619"/>
                    <a:pt x="46233" y="132842"/>
                  </a:cubicBezTo>
                  <a:cubicBezTo>
                    <a:pt x="32759" y="136144"/>
                    <a:pt x="19285" y="141732"/>
                    <a:pt x="5811" y="149987"/>
                  </a:cubicBezTo>
                  <a:cubicBezTo>
                    <a:pt x="91" y="153416"/>
                    <a:pt x="-1689" y="160909"/>
                    <a:pt x="1743" y="166497"/>
                  </a:cubicBezTo>
                  <a:cubicBezTo>
                    <a:pt x="5175" y="172212"/>
                    <a:pt x="12675" y="173990"/>
                    <a:pt x="18268" y="170561"/>
                  </a:cubicBezTo>
                  <a:cubicBezTo>
                    <a:pt x="55767" y="147701"/>
                    <a:pt x="90723" y="147701"/>
                    <a:pt x="128222" y="170561"/>
                  </a:cubicBezTo>
                  <a:cubicBezTo>
                    <a:pt x="155678" y="187198"/>
                    <a:pt x="183643" y="215011"/>
                    <a:pt x="183643" y="295148"/>
                  </a:cubicBezTo>
                  <a:cubicBezTo>
                    <a:pt x="183643" y="301752"/>
                    <a:pt x="188982" y="307213"/>
                    <a:pt x="195719" y="307213"/>
                  </a:cubicBezTo>
                  <a:cubicBezTo>
                    <a:pt x="202456" y="307213"/>
                    <a:pt x="207795" y="301752"/>
                    <a:pt x="207795" y="295148"/>
                  </a:cubicBezTo>
                  <a:cubicBezTo>
                    <a:pt x="207795" y="222885"/>
                    <a:pt x="187076" y="178181"/>
                    <a:pt x="140679" y="149987"/>
                  </a:cubicBezTo>
                  <a:close/>
                  <a:moveTo>
                    <a:pt x="33013" y="89535"/>
                  </a:moveTo>
                  <a:cubicBezTo>
                    <a:pt x="29835" y="83185"/>
                    <a:pt x="28183" y="76327"/>
                    <a:pt x="28183" y="69215"/>
                  </a:cubicBezTo>
                  <a:cubicBezTo>
                    <a:pt x="28183" y="44323"/>
                    <a:pt x="48394" y="24130"/>
                    <a:pt x="73436" y="24130"/>
                  </a:cubicBezTo>
                  <a:cubicBezTo>
                    <a:pt x="98477" y="24130"/>
                    <a:pt x="118561" y="44323"/>
                    <a:pt x="118561" y="69215"/>
                  </a:cubicBezTo>
                  <a:cubicBezTo>
                    <a:pt x="118561" y="76327"/>
                    <a:pt x="116908" y="83185"/>
                    <a:pt x="113731" y="89535"/>
                  </a:cubicBezTo>
                  <a:cubicBezTo>
                    <a:pt x="106104" y="104902"/>
                    <a:pt x="90596" y="114427"/>
                    <a:pt x="73436" y="114427"/>
                  </a:cubicBezTo>
                  <a:cubicBezTo>
                    <a:pt x="56275" y="114427"/>
                    <a:pt x="40767" y="104902"/>
                    <a:pt x="33013" y="89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5369162" y="5311233"/>
              <a:ext cx="269099" cy="307213"/>
            </a:xfrm>
            <a:custGeom>
              <a:avLst/>
              <a:gdLst/>
              <a:ahLst/>
              <a:cxnLst/>
              <a:rect l="l" t="t" r="r" b="b"/>
              <a:pathLst>
                <a:path w="269099" h="307213" extrusionOk="0">
                  <a:moveTo>
                    <a:pt x="202111" y="150114"/>
                  </a:moveTo>
                  <a:cubicBezTo>
                    <a:pt x="188637" y="141986"/>
                    <a:pt x="175163" y="136271"/>
                    <a:pt x="161689" y="132969"/>
                  </a:cubicBezTo>
                  <a:cubicBezTo>
                    <a:pt x="176434" y="126619"/>
                    <a:pt x="188764" y="115316"/>
                    <a:pt x="196391" y="100330"/>
                  </a:cubicBezTo>
                  <a:cubicBezTo>
                    <a:pt x="201221" y="90551"/>
                    <a:pt x="203763" y="80137"/>
                    <a:pt x="203763" y="69215"/>
                  </a:cubicBezTo>
                  <a:cubicBezTo>
                    <a:pt x="203763" y="31115"/>
                    <a:pt x="172620" y="0"/>
                    <a:pt x="134486" y="0"/>
                  </a:cubicBezTo>
                  <a:cubicBezTo>
                    <a:pt x="96352" y="0"/>
                    <a:pt x="65209" y="30988"/>
                    <a:pt x="65209" y="69215"/>
                  </a:cubicBezTo>
                  <a:cubicBezTo>
                    <a:pt x="65209" y="80137"/>
                    <a:pt x="67625" y="90551"/>
                    <a:pt x="72582" y="100330"/>
                  </a:cubicBezTo>
                  <a:cubicBezTo>
                    <a:pt x="80082" y="115316"/>
                    <a:pt x="92539" y="126619"/>
                    <a:pt x="107284" y="132969"/>
                  </a:cubicBezTo>
                  <a:cubicBezTo>
                    <a:pt x="93810" y="136271"/>
                    <a:pt x="80463" y="141859"/>
                    <a:pt x="67116" y="149987"/>
                  </a:cubicBezTo>
                  <a:cubicBezTo>
                    <a:pt x="20720" y="178181"/>
                    <a:pt x="0" y="222885"/>
                    <a:pt x="0" y="295148"/>
                  </a:cubicBezTo>
                  <a:cubicBezTo>
                    <a:pt x="0" y="301752"/>
                    <a:pt x="5339" y="307213"/>
                    <a:pt x="12076" y="307213"/>
                  </a:cubicBezTo>
                  <a:cubicBezTo>
                    <a:pt x="18813" y="307213"/>
                    <a:pt x="24152" y="301752"/>
                    <a:pt x="24152" y="295148"/>
                  </a:cubicBezTo>
                  <a:cubicBezTo>
                    <a:pt x="24152" y="215011"/>
                    <a:pt x="52244" y="187198"/>
                    <a:pt x="79573" y="170561"/>
                  </a:cubicBezTo>
                  <a:cubicBezTo>
                    <a:pt x="117072" y="147701"/>
                    <a:pt x="152028" y="147701"/>
                    <a:pt x="189527" y="170561"/>
                  </a:cubicBezTo>
                  <a:cubicBezTo>
                    <a:pt x="216983" y="187198"/>
                    <a:pt x="244948" y="215011"/>
                    <a:pt x="244948" y="295148"/>
                  </a:cubicBezTo>
                  <a:cubicBezTo>
                    <a:pt x="244948" y="301752"/>
                    <a:pt x="250414" y="307213"/>
                    <a:pt x="257024" y="307213"/>
                  </a:cubicBezTo>
                  <a:cubicBezTo>
                    <a:pt x="263634" y="307213"/>
                    <a:pt x="269100" y="301752"/>
                    <a:pt x="269100" y="295148"/>
                  </a:cubicBezTo>
                  <a:cubicBezTo>
                    <a:pt x="269100" y="222885"/>
                    <a:pt x="248380" y="178181"/>
                    <a:pt x="201984" y="149987"/>
                  </a:cubicBezTo>
                  <a:close/>
                  <a:moveTo>
                    <a:pt x="94064" y="89662"/>
                  </a:moveTo>
                  <a:cubicBezTo>
                    <a:pt x="90886" y="83312"/>
                    <a:pt x="89234" y="76454"/>
                    <a:pt x="89234" y="69342"/>
                  </a:cubicBezTo>
                  <a:cubicBezTo>
                    <a:pt x="89234" y="44450"/>
                    <a:pt x="109445" y="24257"/>
                    <a:pt x="134359" y="24257"/>
                  </a:cubicBezTo>
                  <a:cubicBezTo>
                    <a:pt x="159274" y="24257"/>
                    <a:pt x="179612" y="44450"/>
                    <a:pt x="179612" y="69342"/>
                  </a:cubicBezTo>
                  <a:cubicBezTo>
                    <a:pt x="179612" y="76454"/>
                    <a:pt x="177959" y="83312"/>
                    <a:pt x="174781" y="89662"/>
                  </a:cubicBezTo>
                  <a:cubicBezTo>
                    <a:pt x="167027" y="105029"/>
                    <a:pt x="151519" y="114554"/>
                    <a:pt x="134359" y="114554"/>
                  </a:cubicBezTo>
                  <a:cubicBezTo>
                    <a:pt x="117199" y="114554"/>
                    <a:pt x="101691" y="105029"/>
                    <a:pt x="94064" y="896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5297246" y="5080116"/>
              <a:ext cx="423495" cy="147423"/>
            </a:xfrm>
            <a:custGeom>
              <a:avLst/>
              <a:gdLst/>
              <a:ahLst/>
              <a:cxnLst/>
              <a:rect l="l" t="t" r="r" b="b"/>
              <a:pathLst>
                <a:path w="423495" h="147423" extrusionOk="0">
                  <a:moveTo>
                    <a:pt x="420844" y="21440"/>
                  </a:moveTo>
                  <a:cubicBezTo>
                    <a:pt x="420844" y="21440"/>
                    <a:pt x="420336" y="20805"/>
                    <a:pt x="420081" y="20424"/>
                  </a:cubicBezTo>
                  <a:cubicBezTo>
                    <a:pt x="418175" y="18265"/>
                    <a:pt x="415505" y="16741"/>
                    <a:pt x="412582" y="16487"/>
                  </a:cubicBezTo>
                  <a:lnTo>
                    <a:pt x="407624" y="15852"/>
                  </a:lnTo>
                  <a:lnTo>
                    <a:pt x="335297" y="6581"/>
                  </a:lnTo>
                  <a:cubicBezTo>
                    <a:pt x="328687" y="5819"/>
                    <a:pt x="322585" y="10391"/>
                    <a:pt x="321823" y="16995"/>
                  </a:cubicBezTo>
                  <a:cubicBezTo>
                    <a:pt x="321060" y="23599"/>
                    <a:pt x="325636" y="29695"/>
                    <a:pt x="332246" y="30457"/>
                  </a:cubicBezTo>
                  <a:lnTo>
                    <a:pt x="378007" y="36299"/>
                  </a:lnTo>
                  <a:lnTo>
                    <a:pt x="287883" y="102085"/>
                  </a:lnTo>
                  <a:lnTo>
                    <a:pt x="216445" y="4930"/>
                  </a:lnTo>
                  <a:cubicBezTo>
                    <a:pt x="212632" y="-150"/>
                    <a:pt x="205513" y="-1547"/>
                    <a:pt x="200175" y="1882"/>
                  </a:cubicBezTo>
                  <a:lnTo>
                    <a:pt x="5563" y="125199"/>
                  </a:lnTo>
                  <a:cubicBezTo>
                    <a:pt x="-30" y="128755"/>
                    <a:pt x="-1682" y="136248"/>
                    <a:pt x="1877" y="141836"/>
                  </a:cubicBezTo>
                  <a:cubicBezTo>
                    <a:pt x="4165" y="145519"/>
                    <a:pt x="8105" y="147424"/>
                    <a:pt x="12046" y="147424"/>
                  </a:cubicBezTo>
                  <a:cubicBezTo>
                    <a:pt x="14334" y="147424"/>
                    <a:pt x="16495" y="146789"/>
                    <a:pt x="18529" y="145646"/>
                  </a:cubicBezTo>
                  <a:lnTo>
                    <a:pt x="203734" y="28298"/>
                  </a:lnTo>
                  <a:lnTo>
                    <a:pt x="275680" y="126215"/>
                  </a:lnTo>
                  <a:cubicBezTo>
                    <a:pt x="279621" y="131549"/>
                    <a:pt x="287248" y="132692"/>
                    <a:pt x="292586" y="128755"/>
                  </a:cubicBezTo>
                  <a:lnTo>
                    <a:pt x="393515" y="54968"/>
                  </a:lnTo>
                  <a:lnTo>
                    <a:pt x="382964" y="106022"/>
                  </a:lnTo>
                  <a:cubicBezTo>
                    <a:pt x="381693" y="112499"/>
                    <a:pt x="385888" y="118849"/>
                    <a:pt x="392371" y="120246"/>
                  </a:cubicBezTo>
                  <a:cubicBezTo>
                    <a:pt x="393261" y="120373"/>
                    <a:pt x="394023" y="120500"/>
                    <a:pt x="394786" y="120500"/>
                  </a:cubicBezTo>
                  <a:cubicBezTo>
                    <a:pt x="400379" y="120500"/>
                    <a:pt x="405463" y="116563"/>
                    <a:pt x="406607" y="110848"/>
                  </a:cubicBezTo>
                  <a:lnTo>
                    <a:pt x="423259" y="30711"/>
                  </a:lnTo>
                  <a:cubicBezTo>
                    <a:pt x="423895" y="27409"/>
                    <a:pt x="423259" y="23980"/>
                    <a:pt x="421225" y="213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7"/>
          <p:cNvGrpSpPr/>
          <p:nvPr/>
        </p:nvGrpSpPr>
        <p:grpSpPr>
          <a:xfrm>
            <a:off x="8303434" y="3815933"/>
            <a:ext cx="488015" cy="403027"/>
            <a:chOff x="8684036" y="3982013"/>
            <a:chExt cx="572266" cy="472605"/>
          </a:xfrm>
          <a:solidFill>
            <a:srgbClr val="0F70B7"/>
          </a:solidFill>
        </p:grpSpPr>
        <p:sp>
          <p:nvSpPr>
            <p:cNvPr id="367" name="Google Shape;367;p27"/>
            <p:cNvSpPr/>
            <p:nvPr/>
          </p:nvSpPr>
          <p:spPr>
            <a:xfrm>
              <a:off x="8888879" y="4055266"/>
              <a:ext cx="135759" cy="98997"/>
            </a:xfrm>
            <a:custGeom>
              <a:avLst/>
              <a:gdLst/>
              <a:ahLst/>
              <a:cxnLst/>
              <a:rect l="l" t="t" r="r" b="b"/>
              <a:pathLst>
                <a:path w="135759" h="98997" extrusionOk="0">
                  <a:moveTo>
                    <a:pt x="12522" y="98997"/>
                  </a:moveTo>
                  <a:cubicBezTo>
                    <a:pt x="8454" y="98997"/>
                    <a:pt x="4513" y="97092"/>
                    <a:pt x="2098" y="93409"/>
                  </a:cubicBezTo>
                  <a:cubicBezTo>
                    <a:pt x="-1715" y="87694"/>
                    <a:pt x="-190" y="79947"/>
                    <a:pt x="5530" y="76137"/>
                  </a:cubicBezTo>
                  <a:lnTo>
                    <a:pt x="116373" y="2096"/>
                  </a:lnTo>
                  <a:cubicBezTo>
                    <a:pt x="122094" y="-1714"/>
                    <a:pt x="129847" y="-190"/>
                    <a:pt x="133661" y="5525"/>
                  </a:cubicBezTo>
                  <a:cubicBezTo>
                    <a:pt x="137475" y="11240"/>
                    <a:pt x="135949" y="18987"/>
                    <a:pt x="130229" y="22797"/>
                  </a:cubicBezTo>
                  <a:lnTo>
                    <a:pt x="19385" y="96838"/>
                  </a:lnTo>
                  <a:cubicBezTo>
                    <a:pt x="17225" y="98235"/>
                    <a:pt x="14810" y="98997"/>
                    <a:pt x="12522" y="989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8684036" y="3982013"/>
              <a:ext cx="479219" cy="472605"/>
            </a:xfrm>
            <a:custGeom>
              <a:avLst/>
              <a:gdLst/>
              <a:ahLst/>
              <a:cxnLst/>
              <a:rect l="l" t="t" r="r" b="b"/>
              <a:pathLst>
                <a:path w="479219" h="472605" extrusionOk="0">
                  <a:moveTo>
                    <a:pt x="479219" y="219240"/>
                  </a:moveTo>
                  <a:cubicBezTo>
                    <a:pt x="479219" y="188887"/>
                    <a:pt x="456721" y="163614"/>
                    <a:pt x="427484" y="159296"/>
                  </a:cubicBezTo>
                  <a:cubicBezTo>
                    <a:pt x="409434" y="8166"/>
                    <a:pt x="324014" y="292"/>
                    <a:pt x="319946" y="38"/>
                  </a:cubicBezTo>
                  <a:cubicBezTo>
                    <a:pt x="316768" y="-216"/>
                    <a:pt x="313590" y="800"/>
                    <a:pt x="311175" y="2832"/>
                  </a:cubicBezTo>
                  <a:lnTo>
                    <a:pt x="135122" y="147739"/>
                  </a:lnTo>
                  <a:cubicBezTo>
                    <a:pt x="134106" y="146469"/>
                    <a:pt x="133089" y="145072"/>
                    <a:pt x="131944" y="143802"/>
                  </a:cubicBezTo>
                  <a:cubicBezTo>
                    <a:pt x="129529" y="141262"/>
                    <a:pt x="126225" y="139738"/>
                    <a:pt x="122792" y="139738"/>
                  </a:cubicBezTo>
                  <a:lnTo>
                    <a:pt x="54660" y="139738"/>
                  </a:lnTo>
                  <a:cubicBezTo>
                    <a:pt x="49702" y="139738"/>
                    <a:pt x="45252" y="142659"/>
                    <a:pt x="43219" y="147104"/>
                  </a:cubicBezTo>
                  <a:cubicBezTo>
                    <a:pt x="43219" y="147104"/>
                    <a:pt x="43219" y="147231"/>
                    <a:pt x="43219" y="147358"/>
                  </a:cubicBezTo>
                  <a:lnTo>
                    <a:pt x="35465" y="147358"/>
                  </a:lnTo>
                  <a:cubicBezTo>
                    <a:pt x="13729" y="147358"/>
                    <a:pt x="0" y="172885"/>
                    <a:pt x="0" y="190538"/>
                  </a:cubicBezTo>
                  <a:lnTo>
                    <a:pt x="0" y="246545"/>
                  </a:lnTo>
                  <a:cubicBezTo>
                    <a:pt x="0" y="266103"/>
                    <a:pt x="15889" y="281978"/>
                    <a:pt x="35465" y="281978"/>
                  </a:cubicBezTo>
                  <a:lnTo>
                    <a:pt x="41186" y="281978"/>
                  </a:lnTo>
                  <a:lnTo>
                    <a:pt x="13220" y="435775"/>
                  </a:lnTo>
                  <a:cubicBezTo>
                    <a:pt x="10170" y="443903"/>
                    <a:pt x="11186" y="452793"/>
                    <a:pt x="15889" y="460159"/>
                  </a:cubicBezTo>
                  <a:cubicBezTo>
                    <a:pt x="20974" y="467906"/>
                    <a:pt x="29490" y="472605"/>
                    <a:pt x="38770" y="472605"/>
                  </a:cubicBezTo>
                  <a:lnTo>
                    <a:pt x="71692" y="472605"/>
                  </a:lnTo>
                  <a:cubicBezTo>
                    <a:pt x="82370" y="472605"/>
                    <a:pt x="92158" y="466255"/>
                    <a:pt x="96607" y="456476"/>
                  </a:cubicBezTo>
                  <a:cubicBezTo>
                    <a:pt x="96988" y="455587"/>
                    <a:pt x="97242" y="454825"/>
                    <a:pt x="97497" y="453936"/>
                  </a:cubicBezTo>
                  <a:lnTo>
                    <a:pt x="132071" y="285788"/>
                  </a:lnTo>
                  <a:cubicBezTo>
                    <a:pt x="132707" y="285153"/>
                    <a:pt x="133216" y="284391"/>
                    <a:pt x="133724" y="283502"/>
                  </a:cubicBezTo>
                  <a:cubicBezTo>
                    <a:pt x="133851" y="283121"/>
                    <a:pt x="134106" y="282740"/>
                    <a:pt x="134232" y="282486"/>
                  </a:cubicBezTo>
                  <a:lnTo>
                    <a:pt x="310921" y="435394"/>
                  </a:lnTo>
                  <a:cubicBezTo>
                    <a:pt x="313209" y="437299"/>
                    <a:pt x="316132" y="438442"/>
                    <a:pt x="319056" y="438442"/>
                  </a:cubicBezTo>
                  <a:cubicBezTo>
                    <a:pt x="319310" y="438442"/>
                    <a:pt x="319564" y="438442"/>
                    <a:pt x="319946" y="438442"/>
                  </a:cubicBezTo>
                  <a:cubicBezTo>
                    <a:pt x="324014" y="438188"/>
                    <a:pt x="409434" y="430314"/>
                    <a:pt x="427484" y="279184"/>
                  </a:cubicBezTo>
                  <a:cubicBezTo>
                    <a:pt x="456721" y="274739"/>
                    <a:pt x="479219" y="249593"/>
                    <a:pt x="479219" y="219240"/>
                  </a:cubicBezTo>
                  <a:close/>
                  <a:moveTo>
                    <a:pt x="115039" y="265341"/>
                  </a:moveTo>
                  <a:lnTo>
                    <a:pt x="73853" y="265341"/>
                  </a:lnTo>
                  <a:cubicBezTo>
                    <a:pt x="86946" y="230797"/>
                    <a:pt x="87836" y="192189"/>
                    <a:pt x="76523" y="164630"/>
                  </a:cubicBezTo>
                  <a:lnTo>
                    <a:pt x="116564" y="164630"/>
                  </a:lnTo>
                  <a:cubicBezTo>
                    <a:pt x="130292" y="184823"/>
                    <a:pt x="132580" y="227622"/>
                    <a:pt x="114911" y="265341"/>
                  </a:cubicBezTo>
                  <a:close/>
                  <a:moveTo>
                    <a:pt x="24787" y="246672"/>
                  </a:moveTo>
                  <a:lnTo>
                    <a:pt x="24787" y="190665"/>
                  </a:lnTo>
                  <a:cubicBezTo>
                    <a:pt x="24787" y="182410"/>
                    <a:pt x="31906" y="172377"/>
                    <a:pt x="35338" y="172377"/>
                  </a:cubicBezTo>
                  <a:lnTo>
                    <a:pt x="52625" y="172377"/>
                  </a:lnTo>
                  <a:cubicBezTo>
                    <a:pt x="61651" y="192697"/>
                    <a:pt x="62413" y="225971"/>
                    <a:pt x="50210" y="257340"/>
                  </a:cubicBezTo>
                  <a:lnTo>
                    <a:pt x="35211" y="257340"/>
                  </a:lnTo>
                  <a:cubicBezTo>
                    <a:pt x="29363" y="257340"/>
                    <a:pt x="24660" y="252641"/>
                    <a:pt x="24660" y="246799"/>
                  </a:cubicBezTo>
                  <a:close/>
                  <a:moveTo>
                    <a:pt x="73345" y="447205"/>
                  </a:moveTo>
                  <a:cubicBezTo>
                    <a:pt x="73345" y="447205"/>
                    <a:pt x="72328" y="447967"/>
                    <a:pt x="71565" y="447967"/>
                  </a:cubicBezTo>
                  <a:lnTo>
                    <a:pt x="38643" y="447967"/>
                  </a:lnTo>
                  <a:cubicBezTo>
                    <a:pt x="37753" y="447967"/>
                    <a:pt x="37118" y="447586"/>
                    <a:pt x="36609" y="446951"/>
                  </a:cubicBezTo>
                  <a:cubicBezTo>
                    <a:pt x="36101" y="446189"/>
                    <a:pt x="36101" y="445427"/>
                    <a:pt x="36482" y="444665"/>
                  </a:cubicBezTo>
                  <a:cubicBezTo>
                    <a:pt x="36863" y="443776"/>
                    <a:pt x="37245" y="442760"/>
                    <a:pt x="37371" y="441744"/>
                  </a:cubicBezTo>
                  <a:lnTo>
                    <a:pt x="64829" y="290360"/>
                  </a:lnTo>
                  <a:lnTo>
                    <a:pt x="105505" y="290360"/>
                  </a:lnTo>
                  <a:lnTo>
                    <a:pt x="73218" y="447332"/>
                  </a:lnTo>
                  <a:close/>
                  <a:moveTo>
                    <a:pt x="322615" y="413042"/>
                  </a:moveTo>
                  <a:lnTo>
                    <a:pt x="145673" y="259880"/>
                  </a:lnTo>
                  <a:cubicBezTo>
                    <a:pt x="145673" y="259880"/>
                    <a:pt x="144783" y="259245"/>
                    <a:pt x="144275" y="258864"/>
                  </a:cubicBezTo>
                  <a:cubicBezTo>
                    <a:pt x="154316" y="228384"/>
                    <a:pt x="155079" y="195618"/>
                    <a:pt x="146690" y="170345"/>
                  </a:cubicBezTo>
                  <a:lnTo>
                    <a:pt x="322488" y="25692"/>
                  </a:lnTo>
                  <a:cubicBezTo>
                    <a:pt x="340284" y="30137"/>
                    <a:pt x="405875" y="57442"/>
                    <a:pt x="405875" y="219367"/>
                  </a:cubicBezTo>
                  <a:cubicBezTo>
                    <a:pt x="405875" y="236385"/>
                    <a:pt x="405112" y="251879"/>
                    <a:pt x="403841" y="266103"/>
                  </a:cubicBezTo>
                  <a:cubicBezTo>
                    <a:pt x="403841" y="266103"/>
                    <a:pt x="403841" y="266103"/>
                    <a:pt x="403841" y="266103"/>
                  </a:cubicBezTo>
                  <a:cubicBezTo>
                    <a:pt x="403841" y="266103"/>
                    <a:pt x="403841" y="266103"/>
                    <a:pt x="403841" y="266103"/>
                  </a:cubicBezTo>
                  <a:cubicBezTo>
                    <a:pt x="392655" y="386499"/>
                    <a:pt x="339013" y="408851"/>
                    <a:pt x="322742" y="412915"/>
                  </a:cubicBezTo>
                  <a:close/>
                  <a:moveTo>
                    <a:pt x="429645" y="253276"/>
                  </a:moveTo>
                  <a:cubicBezTo>
                    <a:pt x="430281" y="242608"/>
                    <a:pt x="430662" y="231432"/>
                    <a:pt x="430662" y="219494"/>
                  </a:cubicBezTo>
                  <a:cubicBezTo>
                    <a:pt x="430662" y="207556"/>
                    <a:pt x="430281" y="196380"/>
                    <a:pt x="429645" y="185712"/>
                  </a:cubicBezTo>
                  <a:cubicBezTo>
                    <a:pt x="443882" y="190538"/>
                    <a:pt x="454178" y="203746"/>
                    <a:pt x="454178" y="219494"/>
                  </a:cubicBezTo>
                  <a:cubicBezTo>
                    <a:pt x="454178" y="235242"/>
                    <a:pt x="443882" y="248577"/>
                    <a:pt x="429645" y="253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9175966" y="4188807"/>
              <a:ext cx="80336" cy="24892"/>
            </a:xfrm>
            <a:custGeom>
              <a:avLst/>
              <a:gdLst/>
              <a:ahLst/>
              <a:cxnLst/>
              <a:rect l="l" t="t" r="r" b="b"/>
              <a:pathLst>
                <a:path w="80336" h="24892" extrusionOk="0">
                  <a:moveTo>
                    <a:pt x="67879" y="24892"/>
                  </a:moveTo>
                  <a:lnTo>
                    <a:pt x="12458" y="24892"/>
                  </a:lnTo>
                  <a:cubicBezTo>
                    <a:pt x="5593" y="24892"/>
                    <a:pt x="0" y="19304"/>
                    <a:pt x="0" y="12446"/>
                  </a:cubicBezTo>
                  <a:cubicBezTo>
                    <a:pt x="0" y="5588"/>
                    <a:pt x="5593" y="0"/>
                    <a:pt x="12458" y="0"/>
                  </a:cubicBezTo>
                  <a:lnTo>
                    <a:pt x="67879" y="0"/>
                  </a:lnTo>
                  <a:cubicBezTo>
                    <a:pt x="74743" y="0"/>
                    <a:pt x="80336" y="5588"/>
                    <a:pt x="80336" y="12446"/>
                  </a:cubicBezTo>
                  <a:cubicBezTo>
                    <a:pt x="80336" y="19304"/>
                    <a:pt x="74743" y="24892"/>
                    <a:pt x="67879" y="24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9158742" y="4099336"/>
              <a:ext cx="64065" cy="64071"/>
            </a:xfrm>
            <a:custGeom>
              <a:avLst/>
              <a:gdLst/>
              <a:ahLst/>
              <a:cxnLst/>
              <a:rect l="l" t="t" r="r" b="b"/>
              <a:pathLst>
                <a:path w="64065" h="64071" extrusionOk="0">
                  <a:moveTo>
                    <a:pt x="12394" y="64071"/>
                  </a:moveTo>
                  <a:cubicBezTo>
                    <a:pt x="9216" y="64071"/>
                    <a:pt x="6038" y="62802"/>
                    <a:pt x="3623" y="60389"/>
                  </a:cubicBezTo>
                  <a:cubicBezTo>
                    <a:pt x="-1208" y="55563"/>
                    <a:pt x="-1208" y="47689"/>
                    <a:pt x="3623" y="42736"/>
                  </a:cubicBezTo>
                  <a:lnTo>
                    <a:pt x="42774" y="3620"/>
                  </a:lnTo>
                  <a:cubicBezTo>
                    <a:pt x="47604" y="-1207"/>
                    <a:pt x="55485" y="-1207"/>
                    <a:pt x="60443" y="3620"/>
                  </a:cubicBezTo>
                  <a:cubicBezTo>
                    <a:pt x="65273" y="8445"/>
                    <a:pt x="65273" y="16320"/>
                    <a:pt x="60443" y="21273"/>
                  </a:cubicBezTo>
                  <a:lnTo>
                    <a:pt x="21292" y="60389"/>
                  </a:lnTo>
                  <a:cubicBezTo>
                    <a:pt x="18877" y="62802"/>
                    <a:pt x="15699" y="64071"/>
                    <a:pt x="12521" y="64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9158742" y="4239163"/>
              <a:ext cx="64065" cy="64071"/>
            </a:xfrm>
            <a:custGeom>
              <a:avLst/>
              <a:gdLst/>
              <a:ahLst/>
              <a:cxnLst/>
              <a:rect l="l" t="t" r="r" b="b"/>
              <a:pathLst>
                <a:path w="64065" h="64071" extrusionOk="0">
                  <a:moveTo>
                    <a:pt x="51545" y="64071"/>
                  </a:moveTo>
                  <a:cubicBezTo>
                    <a:pt x="48367" y="64071"/>
                    <a:pt x="45189" y="62802"/>
                    <a:pt x="42774" y="60389"/>
                  </a:cubicBezTo>
                  <a:lnTo>
                    <a:pt x="3623" y="21273"/>
                  </a:lnTo>
                  <a:cubicBezTo>
                    <a:pt x="-1208" y="16446"/>
                    <a:pt x="-1208" y="8573"/>
                    <a:pt x="3623" y="3620"/>
                  </a:cubicBezTo>
                  <a:cubicBezTo>
                    <a:pt x="8453" y="-1207"/>
                    <a:pt x="16334" y="-1207"/>
                    <a:pt x="21292" y="3620"/>
                  </a:cubicBezTo>
                  <a:lnTo>
                    <a:pt x="60443" y="42736"/>
                  </a:lnTo>
                  <a:cubicBezTo>
                    <a:pt x="65273" y="47562"/>
                    <a:pt x="65273" y="55436"/>
                    <a:pt x="60443" y="60389"/>
                  </a:cubicBezTo>
                  <a:cubicBezTo>
                    <a:pt x="58028" y="62802"/>
                    <a:pt x="54850" y="64071"/>
                    <a:pt x="51672" y="64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7"/>
          <p:cNvSpPr/>
          <p:nvPr/>
        </p:nvSpPr>
        <p:spPr>
          <a:xfrm>
            <a:off x="10208081" y="3808927"/>
            <a:ext cx="320583" cy="442741"/>
          </a:xfrm>
          <a:custGeom>
            <a:avLst/>
            <a:gdLst/>
            <a:ahLst/>
            <a:cxnLst/>
            <a:rect l="l" t="t" r="r" b="b"/>
            <a:pathLst>
              <a:path w="375928" h="519175" extrusionOk="0">
                <a:moveTo>
                  <a:pt x="330676" y="173609"/>
                </a:moveTo>
                <a:cubicBezTo>
                  <a:pt x="323049" y="173609"/>
                  <a:pt x="315930" y="175514"/>
                  <a:pt x="309575" y="178943"/>
                </a:cubicBezTo>
                <a:cubicBezTo>
                  <a:pt x="304871" y="159258"/>
                  <a:pt x="287076" y="144653"/>
                  <a:pt x="265466" y="144653"/>
                </a:cubicBezTo>
                <a:cubicBezTo>
                  <a:pt x="257713" y="144653"/>
                  <a:pt x="250467" y="146558"/>
                  <a:pt x="244111" y="149987"/>
                </a:cubicBezTo>
                <a:cubicBezTo>
                  <a:pt x="239281" y="130556"/>
                  <a:pt x="221612" y="116205"/>
                  <a:pt x="200130" y="116205"/>
                </a:cubicBezTo>
                <a:cubicBezTo>
                  <a:pt x="193011" y="116205"/>
                  <a:pt x="186275" y="117856"/>
                  <a:pt x="180300" y="120904"/>
                </a:cubicBezTo>
                <a:lnTo>
                  <a:pt x="180300" y="44831"/>
                </a:lnTo>
                <a:cubicBezTo>
                  <a:pt x="180300" y="20193"/>
                  <a:pt x="160216" y="0"/>
                  <a:pt x="134920" y="0"/>
                </a:cubicBezTo>
                <a:cubicBezTo>
                  <a:pt x="109625" y="0"/>
                  <a:pt x="90177" y="20066"/>
                  <a:pt x="90177" y="44831"/>
                </a:cubicBezTo>
                <a:lnTo>
                  <a:pt x="90177" y="251841"/>
                </a:lnTo>
                <a:cubicBezTo>
                  <a:pt x="57254" y="222250"/>
                  <a:pt x="36407" y="226695"/>
                  <a:pt x="20137" y="235458"/>
                </a:cubicBezTo>
                <a:cubicBezTo>
                  <a:pt x="19628" y="235712"/>
                  <a:pt x="19247" y="235966"/>
                  <a:pt x="18865" y="236220"/>
                </a:cubicBezTo>
                <a:cubicBezTo>
                  <a:pt x="8315" y="243840"/>
                  <a:pt x="2086" y="253619"/>
                  <a:pt x="434" y="265176"/>
                </a:cubicBezTo>
                <a:cubicBezTo>
                  <a:pt x="-3380" y="291592"/>
                  <a:pt x="18739" y="319913"/>
                  <a:pt x="34755" y="340614"/>
                </a:cubicBezTo>
                <a:cubicBezTo>
                  <a:pt x="39077" y="346202"/>
                  <a:pt x="43144" y="351409"/>
                  <a:pt x="45687" y="355346"/>
                </a:cubicBezTo>
                <a:cubicBezTo>
                  <a:pt x="53186" y="366903"/>
                  <a:pt x="79881" y="416179"/>
                  <a:pt x="97676" y="458978"/>
                </a:cubicBezTo>
                <a:cubicBezTo>
                  <a:pt x="112803" y="495554"/>
                  <a:pt x="148394" y="519176"/>
                  <a:pt x="188308" y="519176"/>
                </a:cubicBezTo>
                <a:lnTo>
                  <a:pt x="247035" y="519176"/>
                </a:lnTo>
                <a:cubicBezTo>
                  <a:pt x="293177" y="519176"/>
                  <a:pt x="333599" y="486664"/>
                  <a:pt x="343133" y="441706"/>
                </a:cubicBezTo>
                <a:cubicBezTo>
                  <a:pt x="350633" y="406527"/>
                  <a:pt x="360166" y="371475"/>
                  <a:pt x="371480" y="337566"/>
                </a:cubicBezTo>
                <a:cubicBezTo>
                  <a:pt x="372242" y="335407"/>
                  <a:pt x="372242" y="333248"/>
                  <a:pt x="371733" y="331089"/>
                </a:cubicBezTo>
                <a:cubicBezTo>
                  <a:pt x="374276" y="328803"/>
                  <a:pt x="375928" y="325501"/>
                  <a:pt x="375928" y="321818"/>
                </a:cubicBezTo>
                <a:lnTo>
                  <a:pt x="375928" y="218440"/>
                </a:lnTo>
                <a:cubicBezTo>
                  <a:pt x="375928" y="193802"/>
                  <a:pt x="355844" y="173736"/>
                  <a:pt x="330421" y="173736"/>
                </a:cubicBezTo>
                <a:close/>
                <a:moveTo>
                  <a:pt x="349488" y="330073"/>
                </a:moveTo>
                <a:cubicBezTo>
                  <a:pt x="337921" y="364871"/>
                  <a:pt x="328261" y="400812"/>
                  <a:pt x="320507" y="436753"/>
                </a:cubicBezTo>
                <a:cubicBezTo>
                  <a:pt x="313134" y="470916"/>
                  <a:pt x="282373" y="495681"/>
                  <a:pt x="247289" y="495681"/>
                </a:cubicBezTo>
                <a:lnTo>
                  <a:pt x="188563" y="495681"/>
                </a:lnTo>
                <a:cubicBezTo>
                  <a:pt x="158182" y="495681"/>
                  <a:pt x="131107" y="477774"/>
                  <a:pt x="119540" y="449961"/>
                </a:cubicBezTo>
                <a:cubicBezTo>
                  <a:pt x="100346" y="403606"/>
                  <a:pt x="72762" y="353695"/>
                  <a:pt x="65517" y="342519"/>
                </a:cubicBezTo>
                <a:cubicBezTo>
                  <a:pt x="62339" y="337693"/>
                  <a:pt x="58271" y="332359"/>
                  <a:pt x="53441" y="326136"/>
                </a:cubicBezTo>
                <a:cubicBezTo>
                  <a:pt x="40729" y="309753"/>
                  <a:pt x="21408" y="284988"/>
                  <a:pt x="23823" y="268351"/>
                </a:cubicBezTo>
                <a:cubicBezTo>
                  <a:pt x="24331" y="265176"/>
                  <a:pt x="25603" y="260477"/>
                  <a:pt x="32213" y="255524"/>
                </a:cubicBezTo>
                <a:cubicBezTo>
                  <a:pt x="40220" y="251206"/>
                  <a:pt x="52424" y="245999"/>
                  <a:pt x="82041" y="276098"/>
                </a:cubicBezTo>
                <a:cubicBezTo>
                  <a:pt x="84329" y="278384"/>
                  <a:pt x="87380" y="279527"/>
                  <a:pt x="90303" y="279527"/>
                </a:cubicBezTo>
                <a:lnTo>
                  <a:pt x="90303" y="321691"/>
                </a:lnTo>
                <a:cubicBezTo>
                  <a:pt x="90303" y="328549"/>
                  <a:pt x="95896" y="334137"/>
                  <a:pt x="102761" y="334137"/>
                </a:cubicBezTo>
                <a:cubicBezTo>
                  <a:pt x="109625" y="334137"/>
                  <a:pt x="115218" y="328549"/>
                  <a:pt x="115218" y="321691"/>
                </a:cubicBezTo>
                <a:lnTo>
                  <a:pt x="115218" y="44704"/>
                </a:lnTo>
                <a:cubicBezTo>
                  <a:pt x="115218" y="33782"/>
                  <a:pt x="124116" y="24765"/>
                  <a:pt x="135683" y="24765"/>
                </a:cubicBezTo>
                <a:cubicBezTo>
                  <a:pt x="146615" y="24765"/>
                  <a:pt x="155513" y="33655"/>
                  <a:pt x="155513" y="44704"/>
                </a:cubicBezTo>
                <a:lnTo>
                  <a:pt x="155513" y="225171"/>
                </a:lnTo>
                <a:cubicBezTo>
                  <a:pt x="155513" y="232029"/>
                  <a:pt x="161106" y="237617"/>
                  <a:pt x="167970" y="237617"/>
                </a:cubicBezTo>
                <a:cubicBezTo>
                  <a:pt x="174834" y="237617"/>
                  <a:pt x="180427" y="232029"/>
                  <a:pt x="180427" y="225171"/>
                </a:cubicBezTo>
                <a:lnTo>
                  <a:pt x="180427" y="160909"/>
                </a:lnTo>
                <a:cubicBezTo>
                  <a:pt x="180427" y="149987"/>
                  <a:pt x="189325" y="141097"/>
                  <a:pt x="200892" y="141097"/>
                </a:cubicBezTo>
                <a:cubicBezTo>
                  <a:pt x="211824" y="141097"/>
                  <a:pt x="220722" y="149987"/>
                  <a:pt x="220722" y="160909"/>
                </a:cubicBezTo>
                <a:lnTo>
                  <a:pt x="220722" y="239395"/>
                </a:lnTo>
                <a:cubicBezTo>
                  <a:pt x="220722" y="246253"/>
                  <a:pt x="226315" y="251841"/>
                  <a:pt x="233180" y="251841"/>
                </a:cubicBezTo>
                <a:cubicBezTo>
                  <a:pt x="240044" y="251841"/>
                  <a:pt x="245637" y="246253"/>
                  <a:pt x="245637" y="239395"/>
                </a:cubicBezTo>
                <a:lnTo>
                  <a:pt x="245637" y="189230"/>
                </a:lnTo>
                <a:cubicBezTo>
                  <a:pt x="245637" y="178308"/>
                  <a:pt x="254535" y="169418"/>
                  <a:pt x="266229" y="169418"/>
                </a:cubicBezTo>
                <a:cubicBezTo>
                  <a:pt x="277161" y="169418"/>
                  <a:pt x="286059" y="178308"/>
                  <a:pt x="286059" y="189230"/>
                </a:cubicBezTo>
                <a:lnTo>
                  <a:pt x="286059" y="255143"/>
                </a:lnTo>
                <a:cubicBezTo>
                  <a:pt x="286059" y="262001"/>
                  <a:pt x="291652" y="267589"/>
                  <a:pt x="298516" y="267589"/>
                </a:cubicBezTo>
                <a:cubicBezTo>
                  <a:pt x="305380" y="267589"/>
                  <a:pt x="310973" y="262001"/>
                  <a:pt x="310973" y="255143"/>
                </a:cubicBezTo>
                <a:lnTo>
                  <a:pt x="310973" y="218313"/>
                </a:lnTo>
                <a:cubicBezTo>
                  <a:pt x="310973" y="207391"/>
                  <a:pt x="319871" y="198501"/>
                  <a:pt x="331438" y="198501"/>
                </a:cubicBezTo>
                <a:cubicBezTo>
                  <a:pt x="342370" y="198501"/>
                  <a:pt x="351395" y="207391"/>
                  <a:pt x="351395" y="218313"/>
                </a:cubicBezTo>
                <a:lnTo>
                  <a:pt x="351395" y="321691"/>
                </a:lnTo>
                <a:cubicBezTo>
                  <a:pt x="351395" y="323088"/>
                  <a:pt x="351649" y="324485"/>
                  <a:pt x="352158" y="325882"/>
                </a:cubicBezTo>
                <a:cubicBezTo>
                  <a:pt x="351014" y="327025"/>
                  <a:pt x="350251" y="328422"/>
                  <a:pt x="349616" y="330073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9258110" y="3653729"/>
            <a:ext cx="483657" cy="630863"/>
          </a:xfrm>
          <a:custGeom>
            <a:avLst/>
            <a:gdLst/>
            <a:ahLst/>
            <a:cxnLst/>
            <a:rect l="l" t="t" r="r" b="b"/>
            <a:pathLst>
              <a:path w="567155" h="739775" extrusionOk="0">
                <a:moveTo>
                  <a:pt x="565911" y="201295"/>
                </a:moveTo>
                <a:cubicBezTo>
                  <a:pt x="564004" y="196850"/>
                  <a:pt x="559682" y="194056"/>
                  <a:pt x="554852" y="194056"/>
                </a:cubicBezTo>
                <a:lnTo>
                  <a:pt x="554725" y="194056"/>
                </a:lnTo>
                <a:cubicBezTo>
                  <a:pt x="463838" y="194056"/>
                  <a:pt x="416298" y="135636"/>
                  <a:pt x="406510" y="121920"/>
                </a:cubicBezTo>
                <a:lnTo>
                  <a:pt x="406510" y="90297"/>
                </a:lnTo>
                <a:cubicBezTo>
                  <a:pt x="406510" y="48006"/>
                  <a:pt x="308505" y="34417"/>
                  <a:pt x="255499" y="30226"/>
                </a:cubicBezTo>
                <a:lnTo>
                  <a:pt x="255499" y="12065"/>
                </a:lnTo>
                <a:cubicBezTo>
                  <a:pt x="255499" y="5461"/>
                  <a:pt x="250160" y="0"/>
                  <a:pt x="243423" y="0"/>
                </a:cubicBezTo>
                <a:cubicBezTo>
                  <a:pt x="236686" y="0"/>
                  <a:pt x="231347" y="5334"/>
                  <a:pt x="231347" y="12065"/>
                </a:cubicBezTo>
                <a:lnTo>
                  <a:pt x="231347" y="278511"/>
                </a:lnTo>
                <a:cubicBezTo>
                  <a:pt x="120377" y="284607"/>
                  <a:pt x="31270" y="373634"/>
                  <a:pt x="25169" y="484505"/>
                </a:cubicBezTo>
                <a:lnTo>
                  <a:pt x="12076" y="484505"/>
                </a:lnTo>
                <a:cubicBezTo>
                  <a:pt x="5466" y="484505"/>
                  <a:pt x="0" y="489839"/>
                  <a:pt x="0" y="496570"/>
                </a:cubicBezTo>
                <a:cubicBezTo>
                  <a:pt x="0" y="503301"/>
                  <a:pt x="5339" y="508635"/>
                  <a:pt x="12076" y="508635"/>
                </a:cubicBezTo>
                <a:lnTo>
                  <a:pt x="25169" y="508635"/>
                </a:lnTo>
                <a:cubicBezTo>
                  <a:pt x="31270" y="619506"/>
                  <a:pt x="120377" y="708533"/>
                  <a:pt x="231347" y="714629"/>
                </a:cubicBezTo>
                <a:lnTo>
                  <a:pt x="231347" y="727710"/>
                </a:lnTo>
                <a:cubicBezTo>
                  <a:pt x="231347" y="734314"/>
                  <a:pt x="236686" y="739775"/>
                  <a:pt x="243423" y="739775"/>
                </a:cubicBezTo>
                <a:cubicBezTo>
                  <a:pt x="250160" y="739775"/>
                  <a:pt x="255499" y="734441"/>
                  <a:pt x="255499" y="727710"/>
                </a:cubicBezTo>
                <a:lnTo>
                  <a:pt x="255499" y="714629"/>
                </a:lnTo>
                <a:cubicBezTo>
                  <a:pt x="366469" y="708533"/>
                  <a:pt x="455576" y="619506"/>
                  <a:pt x="461677" y="508635"/>
                </a:cubicBezTo>
                <a:lnTo>
                  <a:pt x="474771" y="508635"/>
                </a:lnTo>
                <a:cubicBezTo>
                  <a:pt x="481380" y="508635"/>
                  <a:pt x="486846" y="503301"/>
                  <a:pt x="486846" y="496570"/>
                </a:cubicBezTo>
                <a:cubicBezTo>
                  <a:pt x="486846" y="489839"/>
                  <a:pt x="481507" y="484505"/>
                  <a:pt x="474771" y="484505"/>
                </a:cubicBezTo>
                <a:lnTo>
                  <a:pt x="461677" y="484505"/>
                </a:lnTo>
                <a:cubicBezTo>
                  <a:pt x="455576" y="373634"/>
                  <a:pt x="366469" y="284607"/>
                  <a:pt x="255499" y="278511"/>
                </a:cubicBezTo>
                <a:lnTo>
                  <a:pt x="255499" y="250571"/>
                </a:lnTo>
                <a:cubicBezTo>
                  <a:pt x="322361" y="256413"/>
                  <a:pt x="382486" y="272923"/>
                  <a:pt x="382486" y="286385"/>
                </a:cubicBezTo>
                <a:cubicBezTo>
                  <a:pt x="382486" y="286639"/>
                  <a:pt x="382486" y="286766"/>
                  <a:pt x="382486" y="287020"/>
                </a:cubicBezTo>
                <a:cubicBezTo>
                  <a:pt x="382486" y="287401"/>
                  <a:pt x="382486" y="287909"/>
                  <a:pt x="382486" y="288290"/>
                </a:cubicBezTo>
                <a:cubicBezTo>
                  <a:pt x="382486" y="288671"/>
                  <a:pt x="382613" y="289052"/>
                  <a:pt x="382740" y="289433"/>
                </a:cubicBezTo>
                <a:cubicBezTo>
                  <a:pt x="382740" y="289814"/>
                  <a:pt x="382994" y="290195"/>
                  <a:pt x="383121" y="290576"/>
                </a:cubicBezTo>
                <a:cubicBezTo>
                  <a:pt x="383248" y="290957"/>
                  <a:pt x="383376" y="291338"/>
                  <a:pt x="383629" y="291592"/>
                </a:cubicBezTo>
                <a:cubicBezTo>
                  <a:pt x="383757" y="291973"/>
                  <a:pt x="384011" y="292227"/>
                  <a:pt x="384138" y="292608"/>
                </a:cubicBezTo>
                <a:cubicBezTo>
                  <a:pt x="384392" y="292989"/>
                  <a:pt x="384519" y="293243"/>
                  <a:pt x="384774" y="293624"/>
                </a:cubicBezTo>
                <a:cubicBezTo>
                  <a:pt x="385028" y="293878"/>
                  <a:pt x="385282" y="294259"/>
                  <a:pt x="385536" y="294513"/>
                </a:cubicBezTo>
                <a:cubicBezTo>
                  <a:pt x="385791" y="294767"/>
                  <a:pt x="386045" y="295021"/>
                  <a:pt x="386299" y="295275"/>
                </a:cubicBezTo>
                <a:cubicBezTo>
                  <a:pt x="386554" y="295529"/>
                  <a:pt x="386934" y="295783"/>
                  <a:pt x="387189" y="296037"/>
                </a:cubicBezTo>
                <a:cubicBezTo>
                  <a:pt x="387443" y="296291"/>
                  <a:pt x="387824" y="296545"/>
                  <a:pt x="388079" y="296672"/>
                </a:cubicBezTo>
                <a:cubicBezTo>
                  <a:pt x="388460" y="296926"/>
                  <a:pt x="388714" y="297053"/>
                  <a:pt x="389096" y="297180"/>
                </a:cubicBezTo>
                <a:cubicBezTo>
                  <a:pt x="389477" y="297307"/>
                  <a:pt x="389859" y="297561"/>
                  <a:pt x="390240" y="297688"/>
                </a:cubicBezTo>
                <a:cubicBezTo>
                  <a:pt x="390621" y="297815"/>
                  <a:pt x="391002" y="297942"/>
                  <a:pt x="391384" y="298069"/>
                </a:cubicBezTo>
                <a:cubicBezTo>
                  <a:pt x="391765" y="298069"/>
                  <a:pt x="392147" y="298196"/>
                  <a:pt x="392655" y="298323"/>
                </a:cubicBezTo>
                <a:cubicBezTo>
                  <a:pt x="392909" y="298323"/>
                  <a:pt x="393036" y="298323"/>
                  <a:pt x="393290" y="298323"/>
                </a:cubicBezTo>
                <a:cubicBezTo>
                  <a:pt x="393799" y="298323"/>
                  <a:pt x="396087" y="298577"/>
                  <a:pt x="400028" y="298577"/>
                </a:cubicBezTo>
                <a:cubicBezTo>
                  <a:pt x="421637" y="298577"/>
                  <a:pt x="491168" y="291973"/>
                  <a:pt x="563877" y="214376"/>
                </a:cubicBezTo>
                <a:cubicBezTo>
                  <a:pt x="567182" y="210820"/>
                  <a:pt x="568072" y="205740"/>
                  <a:pt x="566165" y="201295"/>
                </a:cubicBezTo>
                <a:close/>
                <a:moveTo>
                  <a:pt x="243296" y="535305"/>
                </a:moveTo>
                <a:cubicBezTo>
                  <a:pt x="221814" y="535305"/>
                  <a:pt x="204399" y="517906"/>
                  <a:pt x="204399" y="496443"/>
                </a:cubicBezTo>
                <a:cubicBezTo>
                  <a:pt x="204399" y="479298"/>
                  <a:pt x="215713" y="464693"/>
                  <a:pt x="231220" y="459613"/>
                </a:cubicBezTo>
                <a:lnTo>
                  <a:pt x="231220" y="496443"/>
                </a:lnTo>
                <a:cubicBezTo>
                  <a:pt x="231220" y="503047"/>
                  <a:pt x="236559" y="508508"/>
                  <a:pt x="243296" y="508508"/>
                </a:cubicBezTo>
                <a:cubicBezTo>
                  <a:pt x="250033" y="508508"/>
                  <a:pt x="255372" y="503174"/>
                  <a:pt x="255372" y="496443"/>
                </a:cubicBezTo>
                <a:lnTo>
                  <a:pt x="255372" y="459613"/>
                </a:lnTo>
                <a:cubicBezTo>
                  <a:pt x="270879" y="464693"/>
                  <a:pt x="282193" y="479298"/>
                  <a:pt x="282193" y="496443"/>
                </a:cubicBezTo>
                <a:cubicBezTo>
                  <a:pt x="282193" y="517906"/>
                  <a:pt x="264778" y="535305"/>
                  <a:pt x="243296" y="535305"/>
                </a:cubicBezTo>
                <a:close/>
                <a:moveTo>
                  <a:pt x="231220" y="434721"/>
                </a:moveTo>
                <a:cubicBezTo>
                  <a:pt x="206179" y="439547"/>
                  <a:pt x="186349" y="459359"/>
                  <a:pt x="181519" y="484378"/>
                </a:cubicBezTo>
                <a:lnTo>
                  <a:pt x="127876" y="484378"/>
                </a:lnTo>
                <a:cubicBezTo>
                  <a:pt x="133469" y="430022"/>
                  <a:pt x="176816" y="386715"/>
                  <a:pt x="231220" y="381127"/>
                </a:cubicBezTo>
                <a:lnTo>
                  <a:pt x="231220" y="434721"/>
                </a:lnTo>
                <a:close/>
                <a:moveTo>
                  <a:pt x="181519" y="508508"/>
                </a:moveTo>
                <a:cubicBezTo>
                  <a:pt x="186349" y="533527"/>
                  <a:pt x="206179" y="553339"/>
                  <a:pt x="231220" y="558165"/>
                </a:cubicBezTo>
                <a:lnTo>
                  <a:pt x="231220" y="611759"/>
                </a:lnTo>
                <a:cubicBezTo>
                  <a:pt x="176816" y="606171"/>
                  <a:pt x="133469" y="562864"/>
                  <a:pt x="127876" y="508508"/>
                </a:cubicBezTo>
                <a:lnTo>
                  <a:pt x="181519" y="508508"/>
                </a:lnTo>
                <a:close/>
                <a:moveTo>
                  <a:pt x="255372" y="558165"/>
                </a:moveTo>
                <a:cubicBezTo>
                  <a:pt x="280413" y="553339"/>
                  <a:pt x="300243" y="533527"/>
                  <a:pt x="305073" y="508508"/>
                </a:cubicBezTo>
                <a:lnTo>
                  <a:pt x="358716" y="508508"/>
                </a:lnTo>
                <a:cubicBezTo>
                  <a:pt x="353123" y="562864"/>
                  <a:pt x="309776" y="606171"/>
                  <a:pt x="255372" y="611759"/>
                </a:cubicBezTo>
                <a:lnTo>
                  <a:pt x="255372" y="558165"/>
                </a:lnTo>
                <a:close/>
                <a:moveTo>
                  <a:pt x="305073" y="484378"/>
                </a:moveTo>
                <a:cubicBezTo>
                  <a:pt x="300243" y="459359"/>
                  <a:pt x="280413" y="439547"/>
                  <a:pt x="255372" y="434721"/>
                </a:cubicBezTo>
                <a:lnTo>
                  <a:pt x="255372" y="381127"/>
                </a:lnTo>
                <a:cubicBezTo>
                  <a:pt x="309776" y="386715"/>
                  <a:pt x="353123" y="430022"/>
                  <a:pt x="358716" y="484378"/>
                </a:cubicBezTo>
                <a:lnTo>
                  <a:pt x="305073" y="484378"/>
                </a:lnTo>
                <a:close/>
                <a:moveTo>
                  <a:pt x="231220" y="302514"/>
                </a:moveTo>
                <a:lnTo>
                  <a:pt x="231220" y="356997"/>
                </a:lnTo>
                <a:cubicBezTo>
                  <a:pt x="163595" y="362839"/>
                  <a:pt x="109446" y="416814"/>
                  <a:pt x="103725" y="484378"/>
                </a:cubicBezTo>
                <a:lnTo>
                  <a:pt x="49193" y="484378"/>
                </a:lnTo>
                <a:cubicBezTo>
                  <a:pt x="55168" y="386842"/>
                  <a:pt x="133597" y="308483"/>
                  <a:pt x="231220" y="302514"/>
                </a:cubicBezTo>
                <a:close/>
                <a:moveTo>
                  <a:pt x="49193" y="508508"/>
                </a:moveTo>
                <a:lnTo>
                  <a:pt x="103725" y="508508"/>
                </a:lnTo>
                <a:cubicBezTo>
                  <a:pt x="109572" y="576072"/>
                  <a:pt x="163595" y="630174"/>
                  <a:pt x="231220" y="635889"/>
                </a:cubicBezTo>
                <a:lnTo>
                  <a:pt x="231220" y="690372"/>
                </a:lnTo>
                <a:cubicBezTo>
                  <a:pt x="133597" y="684403"/>
                  <a:pt x="55168" y="606044"/>
                  <a:pt x="49193" y="508508"/>
                </a:cubicBezTo>
                <a:close/>
                <a:moveTo>
                  <a:pt x="255372" y="690372"/>
                </a:moveTo>
                <a:lnTo>
                  <a:pt x="255372" y="635889"/>
                </a:lnTo>
                <a:cubicBezTo>
                  <a:pt x="322997" y="630047"/>
                  <a:pt x="377147" y="576072"/>
                  <a:pt x="382867" y="508508"/>
                </a:cubicBezTo>
                <a:lnTo>
                  <a:pt x="437399" y="508508"/>
                </a:lnTo>
                <a:cubicBezTo>
                  <a:pt x="431424" y="606044"/>
                  <a:pt x="352995" y="684403"/>
                  <a:pt x="255372" y="690372"/>
                </a:cubicBezTo>
                <a:close/>
                <a:moveTo>
                  <a:pt x="437399" y="484505"/>
                </a:moveTo>
                <a:lnTo>
                  <a:pt x="382867" y="484505"/>
                </a:lnTo>
                <a:cubicBezTo>
                  <a:pt x="377020" y="416941"/>
                  <a:pt x="322997" y="362839"/>
                  <a:pt x="255372" y="357124"/>
                </a:cubicBezTo>
                <a:lnTo>
                  <a:pt x="255372" y="302641"/>
                </a:lnTo>
                <a:cubicBezTo>
                  <a:pt x="352995" y="308610"/>
                  <a:pt x="431424" y="386969"/>
                  <a:pt x="437399" y="484505"/>
                </a:cubicBezTo>
                <a:close/>
                <a:moveTo>
                  <a:pt x="382359" y="254762"/>
                </a:moveTo>
                <a:cubicBezTo>
                  <a:pt x="349945" y="236601"/>
                  <a:pt x="291981" y="229362"/>
                  <a:pt x="255372" y="226441"/>
                </a:cubicBezTo>
                <a:lnTo>
                  <a:pt x="255372" y="54483"/>
                </a:lnTo>
                <a:cubicBezTo>
                  <a:pt x="322234" y="60325"/>
                  <a:pt x="382359" y="76962"/>
                  <a:pt x="382359" y="90424"/>
                </a:cubicBezTo>
                <a:lnTo>
                  <a:pt x="382359" y="254889"/>
                </a:lnTo>
                <a:close/>
                <a:moveTo>
                  <a:pt x="406510" y="274320"/>
                </a:moveTo>
                <a:lnTo>
                  <a:pt x="406510" y="158496"/>
                </a:lnTo>
                <a:cubicBezTo>
                  <a:pt x="428882" y="180467"/>
                  <a:pt x="468669" y="209423"/>
                  <a:pt x="527269" y="216535"/>
                </a:cubicBezTo>
                <a:cubicBezTo>
                  <a:pt x="474898" y="263779"/>
                  <a:pt x="427230" y="272669"/>
                  <a:pt x="406510" y="274193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27"/>
          <p:cNvGrpSpPr/>
          <p:nvPr/>
        </p:nvGrpSpPr>
        <p:grpSpPr>
          <a:xfrm>
            <a:off x="6415843" y="3748926"/>
            <a:ext cx="402316" cy="562416"/>
            <a:chOff x="6470572" y="3903438"/>
            <a:chExt cx="471772" cy="659511"/>
          </a:xfrm>
          <a:solidFill>
            <a:srgbClr val="0F70B7"/>
          </a:solidFill>
        </p:grpSpPr>
        <p:sp>
          <p:nvSpPr>
            <p:cNvPr id="375" name="Google Shape;375;p27"/>
            <p:cNvSpPr/>
            <p:nvPr/>
          </p:nvSpPr>
          <p:spPr>
            <a:xfrm>
              <a:off x="6603615" y="4036281"/>
              <a:ext cx="209890" cy="200532"/>
            </a:xfrm>
            <a:custGeom>
              <a:avLst/>
              <a:gdLst/>
              <a:ahLst/>
              <a:cxnLst/>
              <a:rect l="l" t="t" r="r" b="b"/>
              <a:pathLst>
                <a:path w="209890" h="200532" extrusionOk="0">
                  <a:moveTo>
                    <a:pt x="162655" y="200533"/>
                  </a:moveTo>
                  <a:cubicBezTo>
                    <a:pt x="160748" y="200533"/>
                    <a:pt x="158842" y="200025"/>
                    <a:pt x="157062" y="199136"/>
                  </a:cubicBezTo>
                  <a:lnTo>
                    <a:pt x="105073" y="171831"/>
                  </a:lnTo>
                  <a:lnTo>
                    <a:pt x="53083" y="199136"/>
                  </a:lnTo>
                  <a:cubicBezTo>
                    <a:pt x="49015" y="201295"/>
                    <a:pt x="44185" y="200914"/>
                    <a:pt x="40499" y="198247"/>
                  </a:cubicBezTo>
                  <a:cubicBezTo>
                    <a:pt x="36812" y="195580"/>
                    <a:pt x="35033" y="191008"/>
                    <a:pt x="35795" y="186563"/>
                  </a:cubicBezTo>
                  <a:lnTo>
                    <a:pt x="45710" y="128778"/>
                  </a:lnTo>
                  <a:lnTo>
                    <a:pt x="3636" y="87884"/>
                  </a:lnTo>
                  <a:cubicBezTo>
                    <a:pt x="331" y="84709"/>
                    <a:pt x="-813" y="80010"/>
                    <a:pt x="585" y="75692"/>
                  </a:cubicBezTo>
                  <a:cubicBezTo>
                    <a:pt x="1983" y="71374"/>
                    <a:pt x="5670" y="68199"/>
                    <a:pt x="10245" y="67564"/>
                  </a:cubicBezTo>
                  <a:lnTo>
                    <a:pt x="68337" y="59182"/>
                  </a:lnTo>
                  <a:lnTo>
                    <a:pt x="94268" y="6604"/>
                  </a:lnTo>
                  <a:cubicBezTo>
                    <a:pt x="96302" y="2540"/>
                    <a:pt x="100369" y="0"/>
                    <a:pt x="104945" y="0"/>
                  </a:cubicBezTo>
                  <a:cubicBezTo>
                    <a:pt x="109521" y="0"/>
                    <a:pt x="113589" y="2540"/>
                    <a:pt x="115623" y="6604"/>
                  </a:cubicBezTo>
                  <a:lnTo>
                    <a:pt x="141554" y="59182"/>
                  </a:lnTo>
                  <a:lnTo>
                    <a:pt x="199645" y="67564"/>
                  </a:lnTo>
                  <a:cubicBezTo>
                    <a:pt x="204094" y="68199"/>
                    <a:pt x="207908" y="71374"/>
                    <a:pt x="209306" y="75692"/>
                  </a:cubicBezTo>
                  <a:cubicBezTo>
                    <a:pt x="210704" y="80010"/>
                    <a:pt x="209560" y="84709"/>
                    <a:pt x="206255" y="87884"/>
                  </a:cubicBezTo>
                  <a:lnTo>
                    <a:pt x="164181" y="128778"/>
                  </a:lnTo>
                  <a:lnTo>
                    <a:pt x="173841" y="184658"/>
                  </a:lnTo>
                  <a:cubicBezTo>
                    <a:pt x="174223" y="185928"/>
                    <a:pt x="174477" y="187198"/>
                    <a:pt x="174477" y="188595"/>
                  </a:cubicBezTo>
                  <a:cubicBezTo>
                    <a:pt x="174477" y="195199"/>
                    <a:pt x="169011" y="200406"/>
                    <a:pt x="162528" y="200533"/>
                  </a:cubicBezTo>
                  <a:lnTo>
                    <a:pt x="162528" y="200533"/>
                  </a:lnTo>
                  <a:close/>
                  <a:moveTo>
                    <a:pt x="105073" y="146558"/>
                  </a:moveTo>
                  <a:cubicBezTo>
                    <a:pt x="106979" y="146558"/>
                    <a:pt x="108886" y="147066"/>
                    <a:pt x="110666" y="147955"/>
                  </a:cubicBezTo>
                  <a:lnTo>
                    <a:pt x="146766" y="167005"/>
                  </a:lnTo>
                  <a:lnTo>
                    <a:pt x="139902" y="126746"/>
                  </a:lnTo>
                  <a:cubicBezTo>
                    <a:pt x="139266" y="122936"/>
                    <a:pt x="140537" y="118999"/>
                    <a:pt x="143334" y="116205"/>
                  </a:cubicBezTo>
                  <a:lnTo>
                    <a:pt x="172570" y="87757"/>
                  </a:lnTo>
                  <a:lnTo>
                    <a:pt x="132148" y="81915"/>
                  </a:lnTo>
                  <a:cubicBezTo>
                    <a:pt x="128207" y="81407"/>
                    <a:pt x="124902" y="78867"/>
                    <a:pt x="123123" y="75438"/>
                  </a:cubicBezTo>
                  <a:lnTo>
                    <a:pt x="105073" y="38862"/>
                  </a:lnTo>
                  <a:lnTo>
                    <a:pt x="87022" y="75438"/>
                  </a:lnTo>
                  <a:cubicBezTo>
                    <a:pt x="85243" y="78994"/>
                    <a:pt x="81938" y="81407"/>
                    <a:pt x="77997" y="81915"/>
                  </a:cubicBezTo>
                  <a:lnTo>
                    <a:pt x="37575" y="87757"/>
                  </a:lnTo>
                  <a:lnTo>
                    <a:pt x="66811" y="116205"/>
                  </a:lnTo>
                  <a:cubicBezTo>
                    <a:pt x="69608" y="118999"/>
                    <a:pt x="70879" y="122936"/>
                    <a:pt x="70243" y="126746"/>
                  </a:cubicBezTo>
                  <a:lnTo>
                    <a:pt x="63379" y="167005"/>
                  </a:lnTo>
                  <a:lnTo>
                    <a:pt x="99480" y="147955"/>
                  </a:lnTo>
                  <a:cubicBezTo>
                    <a:pt x="101259" y="147066"/>
                    <a:pt x="103166" y="146558"/>
                    <a:pt x="105073" y="1465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6470572" y="3903438"/>
              <a:ext cx="471772" cy="659511"/>
            </a:xfrm>
            <a:custGeom>
              <a:avLst/>
              <a:gdLst/>
              <a:ahLst/>
              <a:cxnLst/>
              <a:rect l="l" t="t" r="r" b="b"/>
              <a:pathLst>
                <a:path w="471772" h="659511" extrusionOk="0">
                  <a:moveTo>
                    <a:pt x="396246" y="405765"/>
                  </a:moveTo>
                  <a:cubicBezTo>
                    <a:pt x="401457" y="405130"/>
                    <a:pt x="405525" y="400939"/>
                    <a:pt x="405779" y="395859"/>
                  </a:cubicBezTo>
                  <a:lnTo>
                    <a:pt x="411118" y="315214"/>
                  </a:lnTo>
                  <a:lnTo>
                    <a:pt x="469336" y="242570"/>
                  </a:lnTo>
                  <a:cubicBezTo>
                    <a:pt x="472768" y="238379"/>
                    <a:pt x="472514" y="232537"/>
                    <a:pt x="468954" y="228600"/>
                  </a:cubicBezTo>
                  <a:lnTo>
                    <a:pt x="415058" y="169799"/>
                  </a:lnTo>
                  <a:lnTo>
                    <a:pt x="405779" y="75565"/>
                  </a:lnTo>
                  <a:cubicBezTo>
                    <a:pt x="405271" y="70358"/>
                    <a:pt x="400949" y="66167"/>
                    <a:pt x="395610" y="65913"/>
                  </a:cubicBezTo>
                  <a:lnTo>
                    <a:pt x="311588" y="61595"/>
                  </a:lnTo>
                  <a:lnTo>
                    <a:pt x="242819" y="2540"/>
                  </a:lnTo>
                  <a:cubicBezTo>
                    <a:pt x="240913" y="889"/>
                    <a:pt x="238370" y="0"/>
                    <a:pt x="235828" y="0"/>
                  </a:cubicBezTo>
                  <a:cubicBezTo>
                    <a:pt x="233286" y="0"/>
                    <a:pt x="230743" y="1016"/>
                    <a:pt x="228709" y="2667"/>
                  </a:cubicBezTo>
                  <a:lnTo>
                    <a:pt x="164136" y="59944"/>
                  </a:lnTo>
                  <a:lnTo>
                    <a:pt x="75919" y="65913"/>
                  </a:lnTo>
                  <a:cubicBezTo>
                    <a:pt x="70453" y="66294"/>
                    <a:pt x="66258" y="70612"/>
                    <a:pt x="65877" y="76073"/>
                  </a:cubicBezTo>
                  <a:lnTo>
                    <a:pt x="60792" y="159766"/>
                  </a:lnTo>
                  <a:lnTo>
                    <a:pt x="2574" y="228854"/>
                  </a:lnTo>
                  <a:cubicBezTo>
                    <a:pt x="-858" y="232918"/>
                    <a:pt x="-858" y="238760"/>
                    <a:pt x="2574" y="242697"/>
                  </a:cubicBezTo>
                  <a:lnTo>
                    <a:pt x="58123" y="308991"/>
                  </a:lnTo>
                  <a:lnTo>
                    <a:pt x="66131" y="395986"/>
                  </a:lnTo>
                  <a:cubicBezTo>
                    <a:pt x="66512" y="401066"/>
                    <a:pt x="70580" y="405130"/>
                    <a:pt x="75665" y="405638"/>
                  </a:cubicBezTo>
                  <a:lnTo>
                    <a:pt x="111384" y="409321"/>
                  </a:lnTo>
                  <a:lnTo>
                    <a:pt x="115832" y="409702"/>
                  </a:lnTo>
                  <a:lnTo>
                    <a:pt x="114180" y="414020"/>
                  </a:lnTo>
                  <a:lnTo>
                    <a:pt x="39818" y="602869"/>
                  </a:lnTo>
                  <a:cubicBezTo>
                    <a:pt x="38293" y="606806"/>
                    <a:pt x="39183" y="611251"/>
                    <a:pt x="41979" y="614172"/>
                  </a:cubicBezTo>
                  <a:cubicBezTo>
                    <a:pt x="44013" y="616331"/>
                    <a:pt x="46810" y="617601"/>
                    <a:pt x="49861" y="617601"/>
                  </a:cubicBezTo>
                  <a:cubicBezTo>
                    <a:pt x="51005" y="617601"/>
                    <a:pt x="52149" y="617474"/>
                    <a:pt x="53165" y="617093"/>
                  </a:cubicBezTo>
                  <a:lnTo>
                    <a:pt x="115578" y="596392"/>
                  </a:lnTo>
                  <a:lnTo>
                    <a:pt x="147103" y="653923"/>
                  </a:lnTo>
                  <a:cubicBezTo>
                    <a:pt x="148882" y="657352"/>
                    <a:pt x="152568" y="659511"/>
                    <a:pt x="156509" y="659511"/>
                  </a:cubicBezTo>
                  <a:lnTo>
                    <a:pt x="157144" y="659511"/>
                  </a:lnTo>
                  <a:cubicBezTo>
                    <a:pt x="161212" y="659257"/>
                    <a:pt x="164898" y="656590"/>
                    <a:pt x="166424" y="652653"/>
                  </a:cubicBezTo>
                  <a:lnTo>
                    <a:pt x="234048" y="480949"/>
                  </a:lnTo>
                  <a:lnTo>
                    <a:pt x="235701" y="476758"/>
                  </a:lnTo>
                  <a:lnTo>
                    <a:pt x="236082" y="476758"/>
                  </a:lnTo>
                  <a:cubicBezTo>
                    <a:pt x="236718" y="476758"/>
                    <a:pt x="237608" y="476758"/>
                    <a:pt x="238243" y="476504"/>
                  </a:cubicBezTo>
                  <a:cubicBezTo>
                    <a:pt x="239133" y="476377"/>
                    <a:pt x="240023" y="476123"/>
                    <a:pt x="240913" y="475488"/>
                  </a:cubicBezTo>
                  <a:cubicBezTo>
                    <a:pt x="241294" y="475361"/>
                    <a:pt x="241802" y="475107"/>
                    <a:pt x="242183" y="474726"/>
                  </a:cubicBezTo>
                  <a:lnTo>
                    <a:pt x="244217" y="478790"/>
                  </a:lnTo>
                  <a:lnTo>
                    <a:pt x="323663" y="638937"/>
                  </a:lnTo>
                  <a:cubicBezTo>
                    <a:pt x="325443" y="642620"/>
                    <a:pt x="329256" y="644906"/>
                    <a:pt x="333324" y="644906"/>
                  </a:cubicBezTo>
                  <a:lnTo>
                    <a:pt x="333578" y="644906"/>
                  </a:lnTo>
                  <a:cubicBezTo>
                    <a:pt x="337773" y="644906"/>
                    <a:pt x="341459" y="642239"/>
                    <a:pt x="343112" y="638556"/>
                  </a:cubicBezTo>
                  <a:lnTo>
                    <a:pt x="369552" y="578612"/>
                  </a:lnTo>
                  <a:lnTo>
                    <a:pt x="433363" y="593725"/>
                  </a:lnTo>
                  <a:cubicBezTo>
                    <a:pt x="434125" y="593979"/>
                    <a:pt x="435015" y="594106"/>
                    <a:pt x="436032" y="594106"/>
                  </a:cubicBezTo>
                  <a:cubicBezTo>
                    <a:pt x="442006" y="594106"/>
                    <a:pt x="446710" y="589280"/>
                    <a:pt x="446710" y="583311"/>
                  </a:cubicBezTo>
                  <a:cubicBezTo>
                    <a:pt x="446710" y="581406"/>
                    <a:pt x="446201" y="579501"/>
                    <a:pt x="445057" y="577469"/>
                  </a:cubicBezTo>
                  <a:lnTo>
                    <a:pt x="363831" y="413893"/>
                  </a:lnTo>
                  <a:lnTo>
                    <a:pt x="361798" y="409702"/>
                  </a:lnTo>
                  <a:lnTo>
                    <a:pt x="366374" y="409194"/>
                  </a:lnTo>
                  <a:lnTo>
                    <a:pt x="396500" y="405765"/>
                  </a:lnTo>
                  <a:close/>
                  <a:moveTo>
                    <a:pt x="86342" y="385318"/>
                  </a:moveTo>
                  <a:lnTo>
                    <a:pt x="78843" y="303784"/>
                  </a:lnTo>
                  <a:cubicBezTo>
                    <a:pt x="78715" y="301625"/>
                    <a:pt x="77825" y="299466"/>
                    <a:pt x="76427" y="297815"/>
                  </a:cubicBezTo>
                  <a:lnTo>
                    <a:pt x="24565" y="235966"/>
                  </a:lnTo>
                  <a:lnTo>
                    <a:pt x="79351" y="171069"/>
                  </a:lnTo>
                  <a:cubicBezTo>
                    <a:pt x="80876" y="169291"/>
                    <a:pt x="81766" y="167132"/>
                    <a:pt x="81893" y="164846"/>
                  </a:cubicBezTo>
                  <a:lnTo>
                    <a:pt x="86724" y="86995"/>
                  </a:lnTo>
                  <a:lnTo>
                    <a:pt x="169220" y="81407"/>
                  </a:lnTo>
                  <a:cubicBezTo>
                    <a:pt x="171635" y="81407"/>
                    <a:pt x="173797" y="80391"/>
                    <a:pt x="175703" y="78740"/>
                  </a:cubicBezTo>
                  <a:lnTo>
                    <a:pt x="235955" y="25273"/>
                  </a:lnTo>
                  <a:lnTo>
                    <a:pt x="300402" y="80645"/>
                  </a:lnTo>
                  <a:cubicBezTo>
                    <a:pt x="302181" y="82169"/>
                    <a:pt x="304470" y="83058"/>
                    <a:pt x="306884" y="83312"/>
                  </a:cubicBezTo>
                  <a:lnTo>
                    <a:pt x="385441" y="87249"/>
                  </a:lnTo>
                  <a:lnTo>
                    <a:pt x="394212" y="175768"/>
                  </a:lnTo>
                  <a:cubicBezTo>
                    <a:pt x="394466" y="178054"/>
                    <a:pt x="395483" y="180213"/>
                    <a:pt x="397008" y="181991"/>
                  </a:cubicBezTo>
                  <a:lnTo>
                    <a:pt x="447218" y="236601"/>
                  </a:lnTo>
                  <a:lnTo>
                    <a:pt x="392559" y="304673"/>
                  </a:lnTo>
                  <a:cubicBezTo>
                    <a:pt x="391161" y="306451"/>
                    <a:pt x="390398" y="308483"/>
                    <a:pt x="390144" y="310642"/>
                  </a:cubicBezTo>
                  <a:lnTo>
                    <a:pt x="385186" y="385699"/>
                  </a:lnTo>
                  <a:lnTo>
                    <a:pt x="354552" y="389128"/>
                  </a:lnTo>
                  <a:lnTo>
                    <a:pt x="345273" y="390144"/>
                  </a:lnTo>
                  <a:cubicBezTo>
                    <a:pt x="345273" y="390144"/>
                    <a:pt x="344510" y="390144"/>
                    <a:pt x="344002" y="390144"/>
                  </a:cubicBezTo>
                  <a:lnTo>
                    <a:pt x="300910" y="394970"/>
                  </a:lnTo>
                  <a:cubicBezTo>
                    <a:pt x="298622" y="395224"/>
                    <a:pt x="296588" y="396240"/>
                    <a:pt x="294809" y="397764"/>
                  </a:cubicBezTo>
                  <a:lnTo>
                    <a:pt x="239133" y="448691"/>
                  </a:lnTo>
                  <a:lnTo>
                    <a:pt x="239133" y="448691"/>
                  </a:lnTo>
                  <a:cubicBezTo>
                    <a:pt x="239133" y="448691"/>
                    <a:pt x="238243" y="449580"/>
                    <a:pt x="238243" y="449580"/>
                  </a:cubicBezTo>
                  <a:lnTo>
                    <a:pt x="235828" y="451612"/>
                  </a:lnTo>
                  <a:lnTo>
                    <a:pt x="232904" y="449072"/>
                  </a:lnTo>
                  <a:lnTo>
                    <a:pt x="232904" y="449072"/>
                  </a:lnTo>
                  <a:cubicBezTo>
                    <a:pt x="232904" y="449072"/>
                    <a:pt x="173669" y="396240"/>
                    <a:pt x="173669" y="396240"/>
                  </a:cubicBezTo>
                  <a:cubicBezTo>
                    <a:pt x="172017" y="394716"/>
                    <a:pt x="169856" y="393827"/>
                    <a:pt x="167695" y="393573"/>
                  </a:cubicBezTo>
                  <a:lnTo>
                    <a:pt x="131976" y="389890"/>
                  </a:lnTo>
                  <a:cubicBezTo>
                    <a:pt x="131976" y="389890"/>
                    <a:pt x="131340" y="389890"/>
                    <a:pt x="130832" y="389890"/>
                  </a:cubicBezTo>
                  <a:lnTo>
                    <a:pt x="121425" y="388874"/>
                  </a:lnTo>
                  <a:lnTo>
                    <a:pt x="86469" y="385318"/>
                  </a:lnTo>
                  <a:close/>
                  <a:moveTo>
                    <a:pt x="154475" y="623570"/>
                  </a:moveTo>
                  <a:lnTo>
                    <a:pt x="129688" y="578485"/>
                  </a:lnTo>
                  <a:cubicBezTo>
                    <a:pt x="127781" y="575056"/>
                    <a:pt x="124095" y="572897"/>
                    <a:pt x="120155" y="572897"/>
                  </a:cubicBezTo>
                  <a:cubicBezTo>
                    <a:pt x="119010" y="572897"/>
                    <a:pt x="117866" y="573024"/>
                    <a:pt x="116849" y="573405"/>
                  </a:cubicBezTo>
                  <a:lnTo>
                    <a:pt x="67783" y="589534"/>
                  </a:lnTo>
                  <a:lnTo>
                    <a:pt x="136044" y="416433"/>
                  </a:lnTo>
                  <a:lnTo>
                    <a:pt x="137696" y="412242"/>
                  </a:lnTo>
                  <a:lnTo>
                    <a:pt x="161848" y="414655"/>
                  </a:lnTo>
                  <a:lnTo>
                    <a:pt x="217269" y="464058"/>
                  </a:lnTo>
                  <a:lnTo>
                    <a:pt x="215617" y="468376"/>
                  </a:lnTo>
                  <a:lnTo>
                    <a:pt x="154475" y="623570"/>
                  </a:lnTo>
                  <a:close/>
                  <a:moveTo>
                    <a:pt x="340697" y="416433"/>
                  </a:moveTo>
                  <a:lnTo>
                    <a:pt x="415821" y="567563"/>
                  </a:lnTo>
                  <a:lnTo>
                    <a:pt x="365611" y="555625"/>
                  </a:lnTo>
                  <a:cubicBezTo>
                    <a:pt x="364849" y="555498"/>
                    <a:pt x="363959" y="555371"/>
                    <a:pt x="363196" y="555371"/>
                  </a:cubicBezTo>
                  <a:cubicBezTo>
                    <a:pt x="358874" y="555371"/>
                    <a:pt x="355061" y="557911"/>
                    <a:pt x="353281" y="561721"/>
                  </a:cubicBezTo>
                  <a:lnTo>
                    <a:pt x="332434" y="608838"/>
                  </a:lnTo>
                  <a:lnTo>
                    <a:pt x="260615" y="463931"/>
                  </a:lnTo>
                  <a:lnTo>
                    <a:pt x="258581" y="459867"/>
                  </a:lnTo>
                  <a:lnTo>
                    <a:pt x="306503" y="415925"/>
                  </a:lnTo>
                  <a:lnTo>
                    <a:pt x="338663" y="412242"/>
                  </a:lnTo>
                  <a:lnTo>
                    <a:pt x="340697" y="416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7"/>
          <p:cNvSpPr/>
          <p:nvPr/>
        </p:nvSpPr>
        <p:spPr>
          <a:xfrm>
            <a:off x="4338063" y="3695836"/>
            <a:ext cx="575616" cy="605434"/>
          </a:xfrm>
          <a:custGeom>
            <a:avLst/>
            <a:gdLst/>
            <a:ahLst/>
            <a:cxnLst/>
            <a:rect l="l" t="t" r="r" b="b"/>
            <a:pathLst>
              <a:path w="674990" h="709956" extrusionOk="0">
                <a:moveTo>
                  <a:pt x="674084" y="126645"/>
                </a:moveTo>
                <a:cubicBezTo>
                  <a:pt x="672051" y="122200"/>
                  <a:pt x="667729" y="119279"/>
                  <a:pt x="662898" y="119152"/>
                </a:cubicBezTo>
                <a:lnTo>
                  <a:pt x="563623" y="117247"/>
                </a:lnTo>
                <a:cubicBezTo>
                  <a:pt x="566546" y="112167"/>
                  <a:pt x="565656" y="105436"/>
                  <a:pt x="560953" y="101499"/>
                </a:cubicBezTo>
                <a:cubicBezTo>
                  <a:pt x="555868" y="97181"/>
                  <a:pt x="548369" y="97689"/>
                  <a:pt x="543793" y="102388"/>
                </a:cubicBezTo>
                <a:lnTo>
                  <a:pt x="531336" y="10821"/>
                </a:lnTo>
                <a:cubicBezTo>
                  <a:pt x="530700" y="5995"/>
                  <a:pt x="527268" y="2058"/>
                  <a:pt x="522692" y="534"/>
                </a:cubicBezTo>
                <a:cubicBezTo>
                  <a:pt x="518116" y="-863"/>
                  <a:pt x="513031" y="534"/>
                  <a:pt x="509726" y="4090"/>
                </a:cubicBezTo>
                <a:lnTo>
                  <a:pt x="456847" y="62129"/>
                </a:lnTo>
                <a:cubicBezTo>
                  <a:pt x="455321" y="63145"/>
                  <a:pt x="454051" y="64542"/>
                  <a:pt x="453161" y="66193"/>
                </a:cubicBezTo>
                <a:lnTo>
                  <a:pt x="391764" y="133503"/>
                </a:lnTo>
                <a:cubicBezTo>
                  <a:pt x="389222" y="136297"/>
                  <a:pt x="388078" y="140107"/>
                  <a:pt x="388714" y="143917"/>
                </a:cubicBezTo>
                <a:lnTo>
                  <a:pt x="394688" y="181001"/>
                </a:lnTo>
                <a:cubicBezTo>
                  <a:pt x="358334" y="164110"/>
                  <a:pt x="318420" y="155093"/>
                  <a:pt x="277744" y="155093"/>
                </a:cubicBezTo>
                <a:cubicBezTo>
                  <a:pt x="124571" y="155093"/>
                  <a:pt x="0" y="279553"/>
                  <a:pt x="0" y="432588"/>
                </a:cubicBezTo>
                <a:cubicBezTo>
                  <a:pt x="0" y="585623"/>
                  <a:pt x="124571" y="709956"/>
                  <a:pt x="277744" y="709956"/>
                </a:cubicBezTo>
                <a:cubicBezTo>
                  <a:pt x="430916" y="709956"/>
                  <a:pt x="555360" y="585496"/>
                  <a:pt x="555360" y="432588"/>
                </a:cubicBezTo>
                <a:cubicBezTo>
                  <a:pt x="555360" y="372263"/>
                  <a:pt x="541505" y="322860"/>
                  <a:pt x="514302" y="285903"/>
                </a:cubicBezTo>
                <a:cubicBezTo>
                  <a:pt x="510235" y="280315"/>
                  <a:pt x="502354" y="279172"/>
                  <a:pt x="496761" y="283236"/>
                </a:cubicBezTo>
                <a:cubicBezTo>
                  <a:pt x="491168" y="287300"/>
                  <a:pt x="490024" y="295174"/>
                  <a:pt x="494091" y="300762"/>
                </a:cubicBezTo>
                <a:cubicBezTo>
                  <a:pt x="518116" y="333401"/>
                  <a:pt x="530319" y="377724"/>
                  <a:pt x="530319" y="432588"/>
                </a:cubicBezTo>
                <a:cubicBezTo>
                  <a:pt x="530319" y="571780"/>
                  <a:pt x="417060" y="684937"/>
                  <a:pt x="277744" y="684937"/>
                </a:cubicBezTo>
                <a:cubicBezTo>
                  <a:pt x="138427" y="684937"/>
                  <a:pt x="25168" y="571780"/>
                  <a:pt x="25168" y="432588"/>
                </a:cubicBezTo>
                <a:cubicBezTo>
                  <a:pt x="25168" y="293396"/>
                  <a:pt x="138554" y="180239"/>
                  <a:pt x="277744" y="180239"/>
                </a:cubicBezTo>
                <a:cubicBezTo>
                  <a:pt x="320581" y="180239"/>
                  <a:pt x="362528" y="191161"/>
                  <a:pt x="399646" y="211735"/>
                </a:cubicBezTo>
                <a:lnTo>
                  <a:pt x="407654" y="261646"/>
                </a:lnTo>
                <a:lnTo>
                  <a:pt x="385917" y="286919"/>
                </a:lnTo>
                <a:cubicBezTo>
                  <a:pt x="354647" y="263805"/>
                  <a:pt x="316767" y="250978"/>
                  <a:pt x="277617" y="250978"/>
                </a:cubicBezTo>
                <a:cubicBezTo>
                  <a:pt x="177451" y="250978"/>
                  <a:pt x="95844" y="332385"/>
                  <a:pt x="95844" y="432588"/>
                </a:cubicBezTo>
                <a:cubicBezTo>
                  <a:pt x="95844" y="532791"/>
                  <a:pt x="177324" y="614198"/>
                  <a:pt x="277617" y="614198"/>
                </a:cubicBezTo>
                <a:cubicBezTo>
                  <a:pt x="377909" y="614198"/>
                  <a:pt x="459389" y="532791"/>
                  <a:pt x="459389" y="432588"/>
                </a:cubicBezTo>
                <a:cubicBezTo>
                  <a:pt x="459389" y="396266"/>
                  <a:pt x="448712" y="361087"/>
                  <a:pt x="428373" y="330988"/>
                </a:cubicBezTo>
                <a:cubicBezTo>
                  <a:pt x="424560" y="325273"/>
                  <a:pt x="416679" y="323749"/>
                  <a:pt x="410959" y="327559"/>
                </a:cubicBezTo>
                <a:cubicBezTo>
                  <a:pt x="405239" y="331369"/>
                  <a:pt x="403713" y="339243"/>
                  <a:pt x="407527" y="344958"/>
                </a:cubicBezTo>
                <a:cubicBezTo>
                  <a:pt x="425069" y="370866"/>
                  <a:pt x="434221" y="401092"/>
                  <a:pt x="434221" y="432461"/>
                </a:cubicBezTo>
                <a:cubicBezTo>
                  <a:pt x="434221" y="518821"/>
                  <a:pt x="363927" y="589052"/>
                  <a:pt x="277489" y="589052"/>
                </a:cubicBezTo>
                <a:cubicBezTo>
                  <a:pt x="191052" y="589052"/>
                  <a:pt x="120758" y="518821"/>
                  <a:pt x="120758" y="432461"/>
                </a:cubicBezTo>
                <a:cubicBezTo>
                  <a:pt x="120758" y="346101"/>
                  <a:pt x="191052" y="275870"/>
                  <a:pt x="277489" y="275870"/>
                </a:cubicBezTo>
                <a:cubicBezTo>
                  <a:pt x="310666" y="275870"/>
                  <a:pt x="342826" y="286411"/>
                  <a:pt x="369520" y="305715"/>
                </a:cubicBezTo>
                <a:lnTo>
                  <a:pt x="330496" y="351308"/>
                </a:lnTo>
                <a:cubicBezTo>
                  <a:pt x="314861" y="341148"/>
                  <a:pt x="296429" y="335433"/>
                  <a:pt x="277489" y="335433"/>
                </a:cubicBezTo>
                <a:cubicBezTo>
                  <a:pt x="223974" y="335433"/>
                  <a:pt x="180501" y="378867"/>
                  <a:pt x="180501" y="432334"/>
                </a:cubicBezTo>
                <a:cubicBezTo>
                  <a:pt x="180501" y="485801"/>
                  <a:pt x="223974" y="529235"/>
                  <a:pt x="277489" y="529235"/>
                </a:cubicBezTo>
                <a:cubicBezTo>
                  <a:pt x="331004" y="529235"/>
                  <a:pt x="374477" y="485801"/>
                  <a:pt x="374477" y="432334"/>
                </a:cubicBezTo>
                <a:cubicBezTo>
                  <a:pt x="374477" y="419126"/>
                  <a:pt x="371808" y="406299"/>
                  <a:pt x="366723" y="394234"/>
                </a:cubicBezTo>
                <a:cubicBezTo>
                  <a:pt x="364054" y="387884"/>
                  <a:pt x="356681" y="384963"/>
                  <a:pt x="350326" y="387630"/>
                </a:cubicBezTo>
                <a:cubicBezTo>
                  <a:pt x="343970" y="390297"/>
                  <a:pt x="341046" y="397663"/>
                  <a:pt x="343715" y="404013"/>
                </a:cubicBezTo>
                <a:cubicBezTo>
                  <a:pt x="347529" y="412903"/>
                  <a:pt x="349436" y="422428"/>
                  <a:pt x="349436" y="432207"/>
                </a:cubicBezTo>
                <a:cubicBezTo>
                  <a:pt x="349436" y="471831"/>
                  <a:pt x="317149" y="504089"/>
                  <a:pt x="277489" y="504089"/>
                </a:cubicBezTo>
                <a:cubicBezTo>
                  <a:pt x="237830" y="504089"/>
                  <a:pt x="205543" y="471831"/>
                  <a:pt x="205543" y="432207"/>
                </a:cubicBezTo>
                <a:cubicBezTo>
                  <a:pt x="205543" y="392583"/>
                  <a:pt x="237830" y="360325"/>
                  <a:pt x="277489" y="360325"/>
                </a:cubicBezTo>
                <a:cubicBezTo>
                  <a:pt x="290455" y="360325"/>
                  <a:pt x="303039" y="363754"/>
                  <a:pt x="313971" y="370231"/>
                </a:cubicBezTo>
                <a:lnTo>
                  <a:pt x="267956" y="423952"/>
                </a:lnTo>
                <a:cubicBezTo>
                  <a:pt x="263507" y="429159"/>
                  <a:pt x="264015" y="437160"/>
                  <a:pt x="269354" y="441605"/>
                </a:cubicBezTo>
                <a:cubicBezTo>
                  <a:pt x="271769" y="443637"/>
                  <a:pt x="274566" y="444653"/>
                  <a:pt x="277489" y="444653"/>
                </a:cubicBezTo>
                <a:cubicBezTo>
                  <a:pt x="281048" y="444653"/>
                  <a:pt x="284481" y="443129"/>
                  <a:pt x="287023" y="440335"/>
                </a:cubicBezTo>
                <a:lnTo>
                  <a:pt x="432060" y="271044"/>
                </a:lnTo>
                <a:lnTo>
                  <a:pt x="546971" y="276124"/>
                </a:lnTo>
                <a:cubicBezTo>
                  <a:pt x="546971" y="276124"/>
                  <a:pt x="547352" y="276124"/>
                  <a:pt x="547479" y="276124"/>
                </a:cubicBezTo>
                <a:cubicBezTo>
                  <a:pt x="551038" y="276124"/>
                  <a:pt x="554598" y="274600"/>
                  <a:pt x="556886" y="271806"/>
                </a:cubicBezTo>
                <a:lnTo>
                  <a:pt x="616756" y="203099"/>
                </a:lnTo>
                <a:cubicBezTo>
                  <a:pt x="618281" y="201956"/>
                  <a:pt x="619425" y="200559"/>
                  <a:pt x="620315" y="198908"/>
                </a:cubicBezTo>
                <a:lnTo>
                  <a:pt x="671923" y="139726"/>
                </a:lnTo>
                <a:cubicBezTo>
                  <a:pt x="675101" y="136043"/>
                  <a:pt x="675864" y="130836"/>
                  <a:pt x="673957" y="126391"/>
                </a:cubicBezTo>
                <a:close/>
                <a:moveTo>
                  <a:pt x="510108" y="40666"/>
                </a:moveTo>
                <a:lnTo>
                  <a:pt x="522056" y="127788"/>
                </a:lnTo>
                <a:lnTo>
                  <a:pt x="489388" y="165888"/>
                </a:lnTo>
                <a:lnTo>
                  <a:pt x="477185" y="76861"/>
                </a:lnTo>
                <a:lnTo>
                  <a:pt x="510108" y="40666"/>
                </a:lnTo>
                <a:close/>
                <a:moveTo>
                  <a:pt x="455194" y="100864"/>
                </a:moveTo>
                <a:lnTo>
                  <a:pt x="467525" y="191288"/>
                </a:lnTo>
                <a:lnTo>
                  <a:pt x="428882" y="236500"/>
                </a:lnTo>
                <a:lnTo>
                  <a:pt x="414264" y="145822"/>
                </a:lnTo>
                <a:lnTo>
                  <a:pt x="455194" y="100864"/>
                </a:lnTo>
                <a:close/>
                <a:moveTo>
                  <a:pt x="542140" y="250978"/>
                </a:moveTo>
                <a:lnTo>
                  <a:pt x="452779" y="247041"/>
                </a:lnTo>
                <a:lnTo>
                  <a:pt x="490278" y="203353"/>
                </a:lnTo>
                <a:lnTo>
                  <a:pt x="582054" y="205258"/>
                </a:lnTo>
                <a:lnTo>
                  <a:pt x="542140" y="251105"/>
                </a:lnTo>
                <a:close/>
                <a:moveTo>
                  <a:pt x="603536" y="180493"/>
                </a:moveTo>
                <a:lnTo>
                  <a:pt x="511379" y="178588"/>
                </a:lnTo>
                <a:lnTo>
                  <a:pt x="542776" y="141885"/>
                </a:lnTo>
                <a:cubicBezTo>
                  <a:pt x="542776" y="141885"/>
                  <a:pt x="542776" y="141885"/>
                  <a:pt x="542903" y="141885"/>
                </a:cubicBezTo>
                <a:lnTo>
                  <a:pt x="635569" y="143663"/>
                </a:lnTo>
                <a:lnTo>
                  <a:pt x="603409" y="180493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27"/>
          <p:cNvGrpSpPr/>
          <p:nvPr/>
        </p:nvGrpSpPr>
        <p:grpSpPr>
          <a:xfrm>
            <a:off x="7284802" y="3730298"/>
            <a:ext cx="551863" cy="600105"/>
            <a:chOff x="7489548" y="3881594"/>
            <a:chExt cx="647136" cy="703707"/>
          </a:xfrm>
          <a:solidFill>
            <a:srgbClr val="0F70B7"/>
          </a:solidFill>
        </p:grpSpPr>
        <p:sp>
          <p:nvSpPr>
            <p:cNvPr id="379" name="Google Shape;379;p27"/>
            <p:cNvSpPr/>
            <p:nvPr/>
          </p:nvSpPr>
          <p:spPr>
            <a:xfrm>
              <a:off x="7489548" y="3881594"/>
              <a:ext cx="647136" cy="703707"/>
            </a:xfrm>
            <a:custGeom>
              <a:avLst/>
              <a:gdLst/>
              <a:ahLst/>
              <a:cxnLst/>
              <a:rect l="l" t="t" r="r" b="b"/>
              <a:pathLst>
                <a:path w="647136" h="703707" extrusionOk="0">
                  <a:moveTo>
                    <a:pt x="559174" y="527558"/>
                  </a:moveTo>
                  <a:cubicBezTo>
                    <a:pt x="537437" y="527558"/>
                    <a:pt x="517481" y="535559"/>
                    <a:pt x="502100" y="548640"/>
                  </a:cubicBezTo>
                  <a:lnTo>
                    <a:pt x="347910" y="424180"/>
                  </a:lnTo>
                  <a:cubicBezTo>
                    <a:pt x="359096" y="409448"/>
                    <a:pt x="365707" y="391160"/>
                    <a:pt x="365707" y="371348"/>
                  </a:cubicBezTo>
                  <a:cubicBezTo>
                    <a:pt x="365707" y="361061"/>
                    <a:pt x="363800" y="351282"/>
                    <a:pt x="360622" y="342138"/>
                  </a:cubicBezTo>
                  <a:lnTo>
                    <a:pt x="452652" y="305054"/>
                  </a:lnTo>
                  <a:cubicBezTo>
                    <a:pt x="468033" y="330581"/>
                    <a:pt x="495998" y="347726"/>
                    <a:pt x="528030" y="347726"/>
                  </a:cubicBezTo>
                  <a:cubicBezTo>
                    <a:pt x="576588" y="347726"/>
                    <a:pt x="616120" y="308229"/>
                    <a:pt x="616120" y="259715"/>
                  </a:cubicBezTo>
                  <a:cubicBezTo>
                    <a:pt x="616120" y="211201"/>
                    <a:pt x="576588" y="171704"/>
                    <a:pt x="528030" y="171704"/>
                  </a:cubicBezTo>
                  <a:cubicBezTo>
                    <a:pt x="508710" y="171704"/>
                    <a:pt x="490913" y="178054"/>
                    <a:pt x="476422" y="188595"/>
                  </a:cubicBezTo>
                  <a:lnTo>
                    <a:pt x="417950" y="136652"/>
                  </a:lnTo>
                  <a:cubicBezTo>
                    <a:pt x="427229" y="122682"/>
                    <a:pt x="432695" y="105918"/>
                    <a:pt x="432695" y="88011"/>
                  </a:cubicBezTo>
                  <a:cubicBezTo>
                    <a:pt x="432695" y="39497"/>
                    <a:pt x="393163" y="0"/>
                    <a:pt x="344605" y="0"/>
                  </a:cubicBezTo>
                  <a:cubicBezTo>
                    <a:pt x="296048" y="0"/>
                    <a:pt x="256516" y="39497"/>
                    <a:pt x="256516" y="88011"/>
                  </a:cubicBezTo>
                  <a:cubicBezTo>
                    <a:pt x="256516" y="136525"/>
                    <a:pt x="296048" y="176022"/>
                    <a:pt x="344605" y="176022"/>
                  </a:cubicBezTo>
                  <a:cubicBezTo>
                    <a:pt x="366215" y="176022"/>
                    <a:pt x="386045" y="168148"/>
                    <a:pt x="401426" y="155194"/>
                  </a:cubicBezTo>
                  <a:lnTo>
                    <a:pt x="458627" y="205994"/>
                  </a:lnTo>
                  <a:cubicBezTo>
                    <a:pt x="446932" y="220853"/>
                    <a:pt x="439941" y="239649"/>
                    <a:pt x="439941" y="259969"/>
                  </a:cubicBezTo>
                  <a:cubicBezTo>
                    <a:pt x="439941" y="267843"/>
                    <a:pt x="441085" y="275336"/>
                    <a:pt x="442991" y="282575"/>
                  </a:cubicBezTo>
                  <a:lnTo>
                    <a:pt x="349181" y="320421"/>
                  </a:lnTo>
                  <a:cubicBezTo>
                    <a:pt x="333166" y="298196"/>
                    <a:pt x="307107" y="283591"/>
                    <a:pt x="277616" y="283591"/>
                  </a:cubicBezTo>
                  <a:cubicBezTo>
                    <a:pt x="229059" y="283591"/>
                    <a:pt x="189526" y="323088"/>
                    <a:pt x="189526" y="371602"/>
                  </a:cubicBezTo>
                  <a:cubicBezTo>
                    <a:pt x="189526" y="420116"/>
                    <a:pt x="229059" y="459613"/>
                    <a:pt x="277616" y="459613"/>
                  </a:cubicBezTo>
                  <a:cubicBezTo>
                    <a:pt x="297319" y="459613"/>
                    <a:pt x="315497" y="453009"/>
                    <a:pt x="330241" y="441960"/>
                  </a:cubicBezTo>
                  <a:lnTo>
                    <a:pt x="485575" y="567436"/>
                  </a:lnTo>
                  <a:cubicBezTo>
                    <a:pt x="479219" y="576961"/>
                    <a:pt x="474770" y="587883"/>
                    <a:pt x="472609" y="599567"/>
                  </a:cubicBezTo>
                  <a:lnTo>
                    <a:pt x="175799" y="578358"/>
                  </a:lnTo>
                  <a:cubicBezTo>
                    <a:pt x="172621" y="532638"/>
                    <a:pt x="134487" y="496443"/>
                    <a:pt x="88090" y="496443"/>
                  </a:cubicBezTo>
                  <a:cubicBezTo>
                    <a:pt x="41693" y="496443"/>
                    <a:pt x="0" y="535940"/>
                    <a:pt x="0" y="584454"/>
                  </a:cubicBezTo>
                  <a:cubicBezTo>
                    <a:pt x="0" y="632968"/>
                    <a:pt x="39532" y="672465"/>
                    <a:pt x="88090" y="672465"/>
                  </a:cubicBezTo>
                  <a:cubicBezTo>
                    <a:pt x="130292" y="672465"/>
                    <a:pt x="165629" y="642620"/>
                    <a:pt x="174146" y="602996"/>
                  </a:cubicBezTo>
                  <a:lnTo>
                    <a:pt x="471465" y="624205"/>
                  </a:lnTo>
                  <a:cubicBezTo>
                    <a:pt x="475787" y="668782"/>
                    <a:pt x="513413" y="703707"/>
                    <a:pt x="559046" y="703707"/>
                  </a:cubicBezTo>
                  <a:cubicBezTo>
                    <a:pt x="607604" y="703707"/>
                    <a:pt x="647136" y="664210"/>
                    <a:pt x="647136" y="615696"/>
                  </a:cubicBezTo>
                  <a:cubicBezTo>
                    <a:pt x="647136" y="567182"/>
                    <a:pt x="607604" y="527685"/>
                    <a:pt x="559046" y="527685"/>
                  </a:cubicBezTo>
                  <a:close/>
                  <a:moveTo>
                    <a:pt x="591460" y="259715"/>
                  </a:moveTo>
                  <a:cubicBezTo>
                    <a:pt x="591460" y="294640"/>
                    <a:pt x="562987" y="323088"/>
                    <a:pt x="528030" y="323088"/>
                  </a:cubicBezTo>
                  <a:cubicBezTo>
                    <a:pt x="493074" y="323088"/>
                    <a:pt x="464601" y="294640"/>
                    <a:pt x="464601" y="259715"/>
                  </a:cubicBezTo>
                  <a:cubicBezTo>
                    <a:pt x="464601" y="224790"/>
                    <a:pt x="493074" y="196342"/>
                    <a:pt x="528030" y="196342"/>
                  </a:cubicBezTo>
                  <a:cubicBezTo>
                    <a:pt x="562987" y="196342"/>
                    <a:pt x="591460" y="224790"/>
                    <a:pt x="591460" y="259715"/>
                  </a:cubicBezTo>
                  <a:close/>
                  <a:moveTo>
                    <a:pt x="281303" y="87884"/>
                  </a:moveTo>
                  <a:cubicBezTo>
                    <a:pt x="281303" y="52959"/>
                    <a:pt x="309776" y="24511"/>
                    <a:pt x="344605" y="24511"/>
                  </a:cubicBezTo>
                  <a:cubicBezTo>
                    <a:pt x="379434" y="24511"/>
                    <a:pt x="408035" y="52959"/>
                    <a:pt x="408035" y="87884"/>
                  </a:cubicBezTo>
                  <a:cubicBezTo>
                    <a:pt x="408035" y="122809"/>
                    <a:pt x="379562" y="151130"/>
                    <a:pt x="344605" y="151130"/>
                  </a:cubicBezTo>
                  <a:cubicBezTo>
                    <a:pt x="309649" y="151130"/>
                    <a:pt x="281303" y="122682"/>
                    <a:pt x="281303" y="87884"/>
                  </a:cubicBezTo>
                  <a:close/>
                  <a:moveTo>
                    <a:pt x="214314" y="371221"/>
                  </a:moveTo>
                  <a:cubicBezTo>
                    <a:pt x="214314" y="336296"/>
                    <a:pt x="242787" y="307848"/>
                    <a:pt x="277743" y="307848"/>
                  </a:cubicBezTo>
                  <a:cubicBezTo>
                    <a:pt x="312700" y="307848"/>
                    <a:pt x="341173" y="336296"/>
                    <a:pt x="341173" y="371221"/>
                  </a:cubicBezTo>
                  <a:cubicBezTo>
                    <a:pt x="341173" y="406146"/>
                    <a:pt x="312700" y="434594"/>
                    <a:pt x="277743" y="434594"/>
                  </a:cubicBezTo>
                  <a:cubicBezTo>
                    <a:pt x="242787" y="434594"/>
                    <a:pt x="214314" y="406146"/>
                    <a:pt x="214314" y="371221"/>
                  </a:cubicBezTo>
                  <a:close/>
                  <a:moveTo>
                    <a:pt x="88090" y="647446"/>
                  </a:moveTo>
                  <a:cubicBezTo>
                    <a:pt x="53133" y="647446"/>
                    <a:pt x="24660" y="618998"/>
                    <a:pt x="24660" y="584073"/>
                  </a:cubicBezTo>
                  <a:cubicBezTo>
                    <a:pt x="24660" y="549148"/>
                    <a:pt x="53133" y="520700"/>
                    <a:pt x="88090" y="520700"/>
                  </a:cubicBezTo>
                  <a:cubicBezTo>
                    <a:pt x="123046" y="520700"/>
                    <a:pt x="151519" y="549148"/>
                    <a:pt x="151519" y="584073"/>
                  </a:cubicBezTo>
                  <a:cubicBezTo>
                    <a:pt x="151519" y="618998"/>
                    <a:pt x="123046" y="647446"/>
                    <a:pt x="88090" y="647446"/>
                  </a:cubicBezTo>
                  <a:close/>
                  <a:moveTo>
                    <a:pt x="559174" y="678688"/>
                  </a:moveTo>
                  <a:cubicBezTo>
                    <a:pt x="524217" y="678688"/>
                    <a:pt x="495744" y="650240"/>
                    <a:pt x="495744" y="615315"/>
                  </a:cubicBezTo>
                  <a:cubicBezTo>
                    <a:pt x="495744" y="580390"/>
                    <a:pt x="524217" y="551942"/>
                    <a:pt x="559174" y="551942"/>
                  </a:cubicBezTo>
                  <a:cubicBezTo>
                    <a:pt x="594130" y="551942"/>
                    <a:pt x="622603" y="580390"/>
                    <a:pt x="622603" y="615315"/>
                  </a:cubicBezTo>
                  <a:cubicBezTo>
                    <a:pt x="622603" y="650240"/>
                    <a:pt x="594130" y="678688"/>
                    <a:pt x="559174" y="6786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7036" y="3932394"/>
              <a:ext cx="74234" cy="74168"/>
            </a:xfrm>
            <a:custGeom>
              <a:avLst/>
              <a:gdLst/>
              <a:ahLst/>
              <a:cxnLst/>
              <a:rect l="l" t="t" r="r" b="b"/>
              <a:pathLst>
                <a:path w="74234" h="74168" extrusionOk="0">
                  <a:moveTo>
                    <a:pt x="37117" y="0"/>
                  </a:moveTo>
                  <a:cubicBezTo>
                    <a:pt x="16652" y="0"/>
                    <a:pt x="0" y="16637"/>
                    <a:pt x="0" y="37084"/>
                  </a:cubicBezTo>
                  <a:cubicBezTo>
                    <a:pt x="0" y="57531"/>
                    <a:pt x="16652" y="74168"/>
                    <a:pt x="37117" y="74168"/>
                  </a:cubicBezTo>
                  <a:cubicBezTo>
                    <a:pt x="57582" y="74168"/>
                    <a:pt x="74234" y="57531"/>
                    <a:pt x="74234" y="37084"/>
                  </a:cubicBezTo>
                  <a:cubicBezTo>
                    <a:pt x="74234" y="16637"/>
                    <a:pt x="57582" y="0"/>
                    <a:pt x="37117" y="0"/>
                  </a:cubicBezTo>
                  <a:close/>
                  <a:moveTo>
                    <a:pt x="37117" y="49530"/>
                  </a:moveTo>
                  <a:cubicBezTo>
                    <a:pt x="30253" y="49530"/>
                    <a:pt x="24660" y="43942"/>
                    <a:pt x="24660" y="37084"/>
                  </a:cubicBezTo>
                  <a:cubicBezTo>
                    <a:pt x="24660" y="30226"/>
                    <a:pt x="30253" y="24638"/>
                    <a:pt x="37117" y="24638"/>
                  </a:cubicBezTo>
                  <a:cubicBezTo>
                    <a:pt x="43982" y="24638"/>
                    <a:pt x="49574" y="30226"/>
                    <a:pt x="49574" y="37084"/>
                  </a:cubicBezTo>
                  <a:cubicBezTo>
                    <a:pt x="49574" y="43942"/>
                    <a:pt x="43982" y="49530"/>
                    <a:pt x="37117" y="495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547003" y="4435188"/>
              <a:ext cx="61268" cy="61213"/>
            </a:xfrm>
            <a:custGeom>
              <a:avLst/>
              <a:gdLst/>
              <a:ahLst/>
              <a:cxnLst/>
              <a:rect l="l" t="t" r="r" b="b"/>
              <a:pathLst>
                <a:path w="61268" h="61213" extrusionOk="0">
                  <a:moveTo>
                    <a:pt x="30634" y="0"/>
                  </a:moveTo>
                  <a:cubicBezTo>
                    <a:pt x="13728" y="0"/>
                    <a:pt x="0" y="13716"/>
                    <a:pt x="0" y="30607"/>
                  </a:cubicBezTo>
                  <a:cubicBezTo>
                    <a:pt x="0" y="47498"/>
                    <a:pt x="13728" y="61214"/>
                    <a:pt x="30634" y="61214"/>
                  </a:cubicBezTo>
                  <a:cubicBezTo>
                    <a:pt x="47540" y="61214"/>
                    <a:pt x="61268" y="47498"/>
                    <a:pt x="61268" y="30607"/>
                  </a:cubicBezTo>
                  <a:cubicBezTo>
                    <a:pt x="61268" y="13716"/>
                    <a:pt x="47540" y="0"/>
                    <a:pt x="30634" y="0"/>
                  </a:cubicBezTo>
                  <a:close/>
                  <a:moveTo>
                    <a:pt x="30634" y="36576"/>
                  </a:moveTo>
                  <a:cubicBezTo>
                    <a:pt x="27329" y="36576"/>
                    <a:pt x="24660" y="33909"/>
                    <a:pt x="24660" y="30607"/>
                  </a:cubicBezTo>
                  <a:cubicBezTo>
                    <a:pt x="24660" y="27305"/>
                    <a:pt x="27329" y="24638"/>
                    <a:pt x="30634" y="24638"/>
                  </a:cubicBezTo>
                  <a:cubicBezTo>
                    <a:pt x="33939" y="24638"/>
                    <a:pt x="36609" y="27305"/>
                    <a:pt x="36609" y="30607"/>
                  </a:cubicBezTo>
                  <a:cubicBezTo>
                    <a:pt x="36609" y="33909"/>
                    <a:pt x="33939" y="36576"/>
                    <a:pt x="30634" y="36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7"/>
          <p:cNvSpPr/>
          <p:nvPr/>
        </p:nvSpPr>
        <p:spPr>
          <a:xfrm>
            <a:off x="1634783" y="3795149"/>
            <a:ext cx="479391" cy="470056"/>
          </a:xfrm>
          <a:custGeom>
            <a:avLst/>
            <a:gdLst/>
            <a:ahLst/>
            <a:cxnLst/>
            <a:rect l="l" t="t" r="r" b="b"/>
            <a:pathLst>
              <a:path w="562153" h="551206" extrusionOk="0">
                <a:moveTo>
                  <a:pt x="281820" y="551207"/>
                </a:moveTo>
                <a:cubicBezTo>
                  <a:pt x="259067" y="551207"/>
                  <a:pt x="237712" y="542317"/>
                  <a:pt x="221568" y="526188"/>
                </a:cubicBezTo>
                <a:lnTo>
                  <a:pt x="35219" y="340006"/>
                </a:lnTo>
                <a:cubicBezTo>
                  <a:pt x="2043" y="306859"/>
                  <a:pt x="2043" y="252757"/>
                  <a:pt x="35219" y="219610"/>
                </a:cubicBezTo>
                <a:lnTo>
                  <a:pt x="95471" y="159412"/>
                </a:lnTo>
                <a:cubicBezTo>
                  <a:pt x="95471" y="155602"/>
                  <a:pt x="94963" y="152427"/>
                  <a:pt x="93946" y="150014"/>
                </a:cubicBezTo>
                <a:cubicBezTo>
                  <a:pt x="93692" y="149506"/>
                  <a:pt x="93310" y="148998"/>
                  <a:pt x="93056" y="148236"/>
                </a:cubicBezTo>
                <a:cubicBezTo>
                  <a:pt x="88607" y="142013"/>
                  <a:pt x="78820" y="141505"/>
                  <a:pt x="75896" y="141505"/>
                </a:cubicBezTo>
                <a:cubicBezTo>
                  <a:pt x="74116" y="141505"/>
                  <a:pt x="72972" y="141505"/>
                  <a:pt x="72718" y="141505"/>
                </a:cubicBezTo>
                <a:cubicBezTo>
                  <a:pt x="72464" y="141505"/>
                  <a:pt x="72082" y="141505"/>
                  <a:pt x="71828" y="141505"/>
                </a:cubicBezTo>
                <a:lnTo>
                  <a:pt x="70303" y="141505"/>
                </a:lnTo>
                <a:cubicBezTo>
                  <a:pt x="51363" y="141505"/>
                  <a:pt x="33694" y="134266"/>
                  <a:pt x="20474" y="121058"/>
                </a:cubicBezTo>
                <a:cubicBezTo>
                  <a:pt x="14881" y="115470"/>
                  <a:pt x="10432" y="109247"/>
                  <a:pt x="7254" y="102389"/>
                </a:cubicBezTo>
                <a:cubicBezTo>
                  <a:pt x="5983" y="100103"/>
                  <a:pt x="5094" y="97817"/>
                  <a:pt x="4458" y="95912"/>
                </a:cubicBezTo>
                <a:cubicBezTo>
                  <a:pt x="-1008" y="81307"/>
                  <a:pt x="-1516" y="65178"/>
                  <a:pt x="3314" y="50192"/>
                </a:cubicBezTo>
                <a:cubicBezTo>
                  <a:pt x="3822" y="47779"/>
                  <a:pt x="4712" y="45747"/>
                  <a:pt x="5475" y="43969"/>
                </a:cubicBezTo>
                <a:cubicBezTo>
                  <a:pt x="5602" y="43588"/>
                  <a:pt x="5856" y="43334"/>
                  <a:pt x="5983" y="42953"/>
                </a:cubicBezTo>
                <a:cubicBezTo>
                  <a:pt x="6619" y="41175"/>
                  <a:pt x="7509" y="39651"/>
                  <a:pt x="8144" y="38635"/>
                </a:cubicBezTo>
                <a:cubicBezTo>
                  <a:pt x="12085" y="30253"/>
                  <a:pt x="18313" y="22252"/>
                  <a:pt x="26067" y="15902"/>
                </a:cubicBezTo>
                <a:cubicBezTo>
                  <a:pt x="44117" y="1043"/>
                  <a:pt x="70176" y="-3910"/>
                  <a:pt x="92929" y="3202"/>
                </a:cubicBezTo>
                <a:cubicBezTo>
                  <a:pt x="94073" y="3583"/>
                  <a:pt x="95217" y="3964"/>
                  <a:pt x="96361" y="4472"/>
                </a:cubicBezTo>
                <a:cubicBezTo>
                  <a:pt x="98522" y="5234"/>
                  <a:pt x="100683" y="6123"/>
                  <a:pt x="102844" y="7393"/>
                </a:cubicBezTo>
                <a:cubicBezTo>
                  <a:pt x="107166" y="9552"/>
                  <a:pt x="111361" y="12092"/>
                  <a:pt x="115174" y="15140"/>
                </a:cubicBezTo>
                <a:cubicBezTo>
                  <a:pt x="132462" y="29110"/>
                  <a:pt x="141995" y="49684"/>
                  <a:pt x="141614" y="71655"/>
                </a:cubicBezTo>
                <a:cubicBezTo>
                  <a:pt x="141614" y="71655"/>
                  <a:pt x="141614" y="72925"/>
                  <a:pt x="141614" y="75084"/>
                </a:cubicBezTo>
                <a:cubicBezTo>
                  <a:pt x="141614" y="79148"/>
                  <a:pt x="142249" y="90324"/>
                  <a:pt x="150257" y="93880"/>
                </a:cubicBezTo>
                <a:lnTo>
                  <a:pt x="150893" y="94134"/>
                </a:lnTo>
                <a:cubicBezTo>
                  <a:pt x="150893" y="94134"/>
                  <a:pt x="151401" y="94134"/>
                  <a:pt x="151783" y="94388"/>
                </a:cubicBezTo>
                <a:cubicBezTo>
                  <a:pt x="153944" y="95150"/>
                  <a:pt x="156867" y="95531"/>
                  <a:pt x="160045" y="95404"/>
                </a:cubicBezTo>
                <a:lnTo>
                  <a:pt x="220806" y="34698"/>
                </a:lnTo>
                <a:cubicBezTo>
                  <a:pt x="236822" y="18696"/>
                  <a:pt x="258304" y="9806"/>
                  <a:pt x="280930" y="9806"/>
                </a:cubicBezTo>
                <a:cubicBezTo>
                  <a:pt x="303557" y="9806"/>
                  <a:pt x="325166" y="18696"/>
                  <a:pt x="341182" y="34825"/>
                </a:cubicBezTo>
                <a:lnTo>
                  <a:pt x="402578" y="96166"/>
                </a:lnTo>
                <a:cubicBezTo>
                  <a:pt x="408807" y="96420"/>
                  <a:pt x="413129" y="95150"/>
                  <a:pt x="416052" y="92229"/>
                </a:cubicBezTo>
                <a:cubicBezTo>
                  <a:pt x="420883" y="87403"/>
                  <a:pt x="421137" y="78640"/>
                  <a:pt x="421137" y="76100"/>
                </a:cubicBezTo>
                <a:cubicBezTo>
                  <a:pt x="421137" y="74449"/>
                  <a:pt x="421137" y="73814"/>
                  <a:pt x="421137" y="73560"/>
                </a:cubicBezTo>
                <a:cubicBezTo>
                  <a:pt x="421137" y="73179"/>
                  <a:pt x="421137" y="72671"/>
                  <a:pt x="421137" y="72290"/>
                </a:cubicBezTo>
                <a:cubicBezTo>
                  <a:pt x="420756" y="52986"/>
                  <a:pt x="428001" y="34825"/>
                  <a:pt x="441857" y="20982"/>
                </a:cubicBezTo>
                <a:cubicBezTo>
                  <a:pt x="455076" y="7774"/>
                  <a:pt x="472745" y="408"/>
                  <a:pt x="491558" y="408"/>
                </a:cubicBezTo>
                <a:cubicBezTo>
                  <a:pt x="510371" y="408"/>
                  <a:pt x="528167" y="7774"/>
                  <a:pt x="541514" y="20982"/>
                </a:cubicBezTo>
                <a:cubicBezTo>
                  <a:pt x="568970" y="48414"/>
                  <a:pt x="569097" y="93118"/>
                  <a:pt x="541514" y="120550"/>
                </a:cubicBezTo>
                <a:cubicBezTo>
                  <a:pt x="528167" y="133885"/>
                  <a:pt x="510498" y="141124"/>
                  <a:pt x="491685" y="141124"/>
                </a:cubicBezTo>
                <a:lnTo>
                  <a:pt x="490160" y="141124"/>
                </a:lnTo>
                <a:cubicBezTo>
                  <a:pt x="490160" y="141124"/>
                  <a:pt x="489397" y="141124"/>
                  <a:pt x="488889" y="141124"/>
                </a:cubicBezTo>
                <a:cubicBezTo>
                  <a:pt x="488762" y="141124"/>
                  <a:pt x="487490" y="140997"/>
                  <a:pt x="485711" y="140997"/>
                </a:cubicBezTo>
                <a:cubicBezTo>
                  <a:pt x="482533" y="140997"/>
                  <a:pt x="474016" y="141759"/>
                  <a:pt x="469694" y="146712"/>
                </a:cubicBezTo>
                <a:cubicBezTo>
                  <a:pt x="467279" y="149506"/>
                  <a:pt x="466135" y="153824"/>
                  <a:pt x="466262" y="159539"/>
                </a:cubicBezTo>
                <a:lnTo>
                  <a:pt x="527531" y="220880"/>
                </a:lnTo>
                <a:cubicBezTo>
                  <a:pt x="557784" y="251106"/>
                  <a:pt x="560835" y="299493"/>
                  <a:pt x="534650" y="333148"/>
                </a:cubicBezTo>
                <a:cubicBezTo>
                  <a:pt x="532870" y="335561"/>
                  <a:pt x="530582" y="338228"/>
                  <a:pt x="527658" y="341149"/>
                </a:cubicBezTo>
                <a:lnTo>
                  <a:pt x="463847" y="404903"/>
                </a:lnTo>
                <a:cubicBezTo>
                  <a:pt x="461941" y="406808"/>
                  <a:pt x="459525" y="407951"/>
                  <a:pt x="456983" y="408332"/>
                </a:cubicBezTo>
                <a:cubicBezTo>
                  <a:pt x="448085" y="409475"/>
                  <a:pt x="440840" y="408713"/>
                  <a:pt x="434484" y="406554"/>
                </a:cubicBezTo>
                <a:cubicBezTo>
                  <a:pt x="433340" y="406173"/>
                  <a:pt x="432196" y="405792"/>
                  <a:pt x="431052" y="405284"/>
                </a:cubicBezTo>
                <a:cubicBezTo>
                  <a:pt x="409188" y="395632"/>
                  <a:pt x="408044" y="371248"/>
                  <a:pt x="408298" y="364009"/>
                </a:cubicBezTo>
                <a:cubicBezTo>
                  <a:pt x="408298" y="362231"/>
                  <a:pt x="408298" y="361469"/>
                  <a:pt x="408298" y="361215"/>
                </a:cubicBezTo>
                <a:cubicBezTo>
                  <a:pt x="408680" y="346356"/>
                  <a:pt x="402197" y="332640"/>
                  <a:pt x="390757" y="323369"/>
                </a:cubicBezTo>
                <a:cubicBezTo>
                  <a:pt x="388342" y="321464"/>
                  <a:pt x="385545" y="319813"/>
                  <a:pt x="382621" y="318416"/>
                </a:cubicBezTo>
                <a:cubicBezTo>
                  <a:pt x="382240" y="318289"/>
                  <a:pt x="381859" y="318035"/>
                  <a:pt x="381605" y="317908"/>
                </a:cubicBezTo>
                <a:cubicBezTo>
                  <a:pt x="380715" y="317400"/>
                  <a:pt x="380079" y="317019"/>
                  <a:pt x="379444" y="316892"/>
                </a:cubicBezTo>
                <a:cubicBezTo>
                  <a:pt x="378681" y="316638"/>
                  <a:pt x="377918" y="316384"/>
                  <a:pt x="377283" y="316003"/>
                </a:cubicBezTo>
                <a:cubicBezTo>
                  <a:pt x="376901" y="315876"/>
                  <a:pt x="376520" y="315749"/>
                  <a:pt x="376139" y="315622"/>
                </a:cubicBezTo>
                <a:cubicBezTo>
                  <a:pt x="371563" y="314225"/>
                  <a:pt x="366605" y="313463"/>
                  <a:pt x="361521" y="313463"/>
                </a:cubicBezTo>
                <a:cubicBezTo>
                  <a:pt x="350335" y="313463"/>
                  <a:pt x="339784" y="317273"/>
                  <a:pt x="331649" y="324004"/>
                </a:cubicBezTo>
                <a:cubicBezTo>
                  <a:pt x="326564" y="328195"/>
                  <a:pt x="322497" y="333402"/>
                  <a:pt x="319827" y="339117"/>
                </a:cubicBezTo>
                <a:lnTo>
                  <a:pt x="318683" y="341276"/>
                </a:lnTo>
                <a:cubicBezTo>
                  <a:pt x="318429" y="342546"/>
                  <a:pt x="317921" y="343562"/>
                  <a:pt x="317285" y="344578"/>
                </a:cubicBezTo>
                <a:cubicBezTo>
                  <a:pt x="317158" y="345086"/>
                  <a:pt x="317031" y="345340"/>
                  <a:pt x="316904" y="345721"/>
                </a:cubicBezTo>
                <a:cubicBezTo>
                  <a:pt x="316904" y="346229"/>
                  <a:pt x="316649" y="346610"/>
                  <a:pt x="316522" y="347118"/>
                </a:cubicBezTo>
                <a:cubicBezTo>
                  <a:pt x="313217" y="357024"/>
                  <a:pt x="313472" y="367946"/>
                  <a:pt x="317158" y="377725"/>
                </a:cubicBezTo>
                <a:cubicBezTo>
                  <a:pt x="317666" y="379122"/>
                  <a:pt x="318048" y="380265"/>
                  <a:pt x="318556" y="381027"/>
                </a:cubicBezTo>
                <a:cubicBezTo>
                  <a:pt x="318810" y="381408"/>
                  <a:pt x="318937" y="381789"/>
                  <a:pt x="319192" y="382170"/>
                </a:cubicBezTo>
                <a:cubicBezTo>
                  <a:pt x="321226" y="386615"/>
                  <a:pt x="324149" y="390806"/>
                  <a:pt x="327835" y="394489"/>
                </a:cubicBezTo>
                <a:cubicBezTo>
                  <a:pt x="336606" y="403252"/>
                  <a:pt x="348428" y="408078"/>
                  <a:pt x="361012" y="408078"/>
                </a:cubicBezTo>
                <a:lnTo>
                  <a:pt x="361775" y="408078"/>
                </a:lnTo>
                <a:cubicBezTo>
                  <a:pt x="362665" y="408078"/>
                  <a:pt x="364444" y="407951"/>
                  <a:pt x="366732" y="407951"/>
                </a:cubicBezTo>
                <a:cubicBezTo>
                  <a:pt x="374740" y="407951"/>
                  <a:pt x="394062" y="409983"/>
                  <a:pt x="404358" y="426493"/>
                </a:cubicBezTo>
                <a:cubicBezTo>
                  <a:pt x="404739" y="427128"/>
                  <a:pt x="404994" y="427763"/>
                  <a:pt x="405248" y="428398"/>
                </a:cubicBezTo>
                <a:cubicBezTo>
                  <a:pt x="405375" y="428779"/>
                  <a:pt x="405756" y="429160"/>
                  <a:pt x="405756" y="429414"/>
                </a:cubicBezTo>
                <a:cubicBezTo>
                  <a:pt x="409315" y="436780"/>
                  <a:pt x="410587" y="445797"/>
                  <a:pt x="409442" y="455957"/>
                </a:cubicBezTo>
                <a:cubicBezTo>
                  <a:pt x="409188" y="458624"/>
                  <a:pt x="407917" y="461164"/>
                  <a:pt x="406010" y="463069"/>
                </a:cubicBezTo>
                <a:lnTo>
                  <a:pt x="342708" y="526315"/>
                </a:lnTo>
                <a:cubicBezTo>
                  <a:pt x="339657" y="529363"/>
                  <a:pt x="336861" y="531776"/>
                  <a:pt x="334064" y="533808"/>
                </a:cubicBezTo>
                <a:cubicBezTo>
                  <a:pt x="319446" y="544984"/>
                  <a:pt x="301014" y="551207"/>
                  <a:pt x="282456" y="551207"/>
                </a:cubicBezTo>
                <a:close/>
                <a:moveTo>
                  <a:pt x="114411" y="138457"/>
                </a:moveTo>
                <a:cubicBezTo>
                  <a:pt x="114411" y="138457"/>
                  <a:pt x="114920" y="139346"/>
                  <a:pt x="114920" y="139473"/>
                </a:cubicBezTo>
                <a:cubicBezTo>
                  <a:pt x="118479" y="146839"/>
                  <a:pt x="119750" y="155856"/>
                  <a:pt x="118606" y="166016"/>
                </a:cubicBezTo>
                <a:cubicBezTo>
                  <a:pt x="118352" y="168683"/>
                  <a:pt x="117081" y="171223"/>
                  <a:pt x="115174" y="173128"/>
                </a:cubicBezTo>
                <a:lnTo>
                  <a:pt x="51871" y="236374"/>
                </a:lnTo>
                <a:cubicBezTo>
                  <a:pt x="27847" y="260377"/>
                  <a:pt x="27847" y="299493"/>
                  <a:pt x="51871" y="323496"/>
                </a:cubicBezTo>
                <a:lnTo>
                  <a:pt x="238220" y="509678"/>
                </a:lnTo>
                <a:cubicBezTo>
                  <a:pt x="249915" y="521362"/>
                  <a:pt x="265423" y="527712"/>
                  <a:pt x="281820" y="527712"/>
                </a:cubicBezTo>
                <a:cubicBezTo>
                  <a:pt x="295549" y="527712"/>
                  <a:pt x="308387" y="523267"/>
                  <a:pt x="319319" y="515012"/>
                </a:cubicBezTo>
                <a:cubicBezTo>
                  <a:pt x="321353" y="513488"/>
                  <a:pt x="323259" y="511837"/>
                  <a:pt x="325420" y="509678"/>
                </a:cubicBezTo>
                <a:lnTo>
                  <a:pt x="385672" y="449480"/>
                </a:lnTo>
                <a:cubicBezTo>
                  <a:pt x="385672" y="445670"/>
                  <a:pt x="385164" y="442495"/>
                  <a:pt x="384147" y="440082"/>
                </a:cubicBezTo>
                <a:cubicBezTo>
                  <a:pt x="383893" y="439574"/>
                  <a:pt x="383511" y="439066"/>
                  <a:pt x="383257" y="438304"/>
                </a:cubicBezTo>
                <a:cubicBezTo>
                  <a:pt x="378808" y="432081"/>
                  <a:pt x="369020" y="431573"/>
                  <a:pt x="366097" y="431573"/>
                </a:cubicBezTo>
                <a:cubicBezTo>
                  <a:pt x="364317" y="431573"/>
                  <a:pt x="363173" y="431573"/>
                  <a:pt x="362919" y="431573"/>
                </a:cubicBezTo>
                <a:cubicBezTo>
                  <a:pt x="362665" y="431573"/>
                  <a:pt x="362283" y="431573"/>
                  <a:pt x="362029" y="431573"/>
                </a:cubicBezTo>
                <a:lnTo>
                  <a:pt x="360504" y="431573"/>
                </a:lnTo>
                <a:cubicBezTo>
                  <a:pt x="341564" y="431573"/>
                  <a:pt x="323895" y="424334"/>
                  <a:pt x="310675" y="411126"/>
                </a:cubicBezTo>
                <a:cubicBezTo>
                  <a:pt x="305209" y="405665"/>
                  <a:pt x="300760" y="399315"/>
                  <a:pt x="297455" y="392584"/>
                </a:cubicBezTo>
                <a:cubicBezTo>
                  <a:pt x="296057" y="390171"/>
                  <a:pt x="295167" y="387885"/>
                  <a:pt x="294532" y="385853"/>
                </a:cubicBezTo>
                <a:cubicBezTo>
                  <a:pt x="289066" y="371502"/>
                  <a:pt x="288684" y="355246"/>
                  <a:pt x="293388" y="340387"/>
                </a:cubicBezTo>
                <a:cubicBezTo>
                  <a:pt x="293896" y="337974"/>
                  <a:pt x="294786" y="335815"/>
                  <a:pt x="295549" y="334164"/>
                </a:cubicBezTo>
                <a:cubicBezTo>
                  <a:pt x="295676" y="333783"/>
                  <a:pt x="295803" y="333529"/>
                  <a:pt x="296057" y="333148"/>
                </a:cubicBezTo>
                <a:cubicBezTo>
                  <a:pt x="296565" y="331624"/>
                  <a:pt x="297201" y="330481"/>
                  <a:pt x="297709" y="329592"/>
                </a:cubicBezTo>
                <a:cubicBezTo>
                  <a:pt x="302158" y="320321"/>
                  <a:pt x="308387" y="312447"/>
                  <a:pt x="316014" y="306097"/>
                </a:cubicBezTo>
                <a:cubicBezTo>
                  <a:pt x="333937" y="291111"/>
                  <a:pt x="359995" y="286285"/>
                  <a:pt x="382876" y="293397"/>
                </a:cubicBezTo>
                <a:cubicBezTo>
                  <a:pt x="384020" y="293778"/>
                  <a:pt x="385164" y="294159"/>
                  <a:pt x="386181" y="294667"/>
                </a:cubicBezTo>
                <a:cubicBezTo>
                  <a:pt x="388342" y="295302"/>
                  <a:pt x="390503" y="296318"/>
                  <a:pt x="392791" y="297588"/>
                </a:cubicBezTo>
                <a:cubicBezTo>
                  <a:pt x="397112" y="299747"/>
                  <a:pt x="401307" y="302287"/>
                  <a:pt x="405121" y="305208"/>
                </a:cubicBezTo>
                <a:cubicBezTo>
                  <a:pt x="422408" y="319178"/>
                  <a:pt x="431942" y="339752"/>
                  <a:pt x="431433" y="361723"/>
                </a:cubicBezTo>
                <a:cubicBezTo>
                  <a:pt x="431433" y="361723"/>
                  <a:pt x="431433" y="362993"/>
                  <a:pt x="431306" y="365152"/>
                </a:cubicBezTo>
                <a:cubicBezTo>
                  <a:pt x="431306" y="368327"/>
                  <a:pt x="431560" y="380138"/>
                  <a:pt x="439950" y="383948"/>
                </a:cubicBezTo>
                <a:cubicBezTo>
                  <a:pt x="440458" y="383948"/>
                  <a:pt x="440967" y="384329"/>
                  <a:pt x="441475" y="384456"/>
                </a:cubicBezTo>
                <a:cubicBezTo>
                  <a:pt x="443763" y="385218"/>
                  <a:pt x="446560" y="385599"/>
                  <a:pt x="449865" y="385472"/>
                </a:cubicBezTo>
                <a:lnTo>
                  <a:pt x="510625" y="324766"/>
                </a:lnTo>
                <a:cubicBezTo>
                  <a:pt x="512659" y="322734"/>
                  <a:pt x="514184" y="320956"/>
                  <a:pt x="515455" y="319178"/>
                </a:cubicBezTo>
                <a:cubicBezTo>
                  <a:pt x="534650" y="294540"/>
                  <a:pt x="532489" y="259615"/>
                  <a:pt x="510498" y="237644"/>
                </a:cubicBezTo>
                <a:lnTo>
                  <a:pt x="446178" y="173255"/>
                </a:lnTo>
                <a:cubicBezTo>
                  <a:pt x="444272" y="171350"/>
                  <a:pt x="443128" y="168937"/>
                  <a:pt x="442873" y="166397"/>
                </a:cubicBezTo>
                <a:cubicBezTo>
                  <a:pt x="441094" y="151919"/>
                  <a:pt x="444017" y="140108"/>
                  <a:pt x="451517" y="131472"/>
                </a:cubicBezTo>
                <a:cubicBezTo>
                  <a:pt x="461686" y="119788"/>
                  <a:pt x="476940" y="117756"/>
                  <a:pt x="485075" y="117502"/>
                </a:cubicBezTo>
                <a:cubicBezTo>
                  <a:pt x="487745" y="117502"/>
                  <a:pt x="489651" y="117629"/>
                  <a:pt x="490668" y="117756"/>
                </a:cubicBezTo>
                <a:lnTo>
                  <a:pt x="491304" y="117756"/>
                </a:lnTo>
                <a:cubicBezTo>
                  <a:pt x="503761" y="117756"/>
                  <a:pt x="515583" y="112930"/>
                  <a:pt x="524480" y="104040"/>
                </a:cubicBezTo>
                <a:cubicBezTo>
                  <a:pt x="542785" y="85879"/>
                  <a:pt x="542658" y="56161"/>
                  <a:pt x="524480" y="37873"/>
                </a:cubicBezTo>
                <a:cubicBezTo>
                  <a:pt x="515583" y="28983"/>
                  <a:pt x="503761" y="24157"/>
                  <a:pt x="491304" y="24157"/>
                </a:cubicBezTo>
                <a:cubicBezTo>
                  <a:pt x="478847" y="24157"/>
                  <a:pt x="467025" y="28983"/>
                  <a:pt x="458254" y="37746"/>
                </a:cubicBezTo>
                <a:cubicBezTo>
                  <a:pt x="449229" y="46763"/>
                  <a:pt x="444272" y="58701"/>
                  <a:pt x="444526" y="71274"/>
                </a:cubicBezTo>
                <a:cubicBezTo>
                  <a:pt x="444526" y="72290"/>
                  <a:pt x="444780" y="74195"/>
                  <a:pt x="444526" y="76481"/>
                </a:cubicBezTo>
                <a:cubicBezTo>
                  <a:pt x="444526" y="82069"/>
                  <a:pt x="443636" y="97690"/>
                  <a:pt x="432704" y="108739"/>
                </a:cubicBezTo>
                <a:cubicBezTo>
                  <a:pt x="426857" y="114581"/>
                  <a:pt x="415671" y="121693"/>
                  <a:pt x="395714" y="119153"/>
                </a:cubicBezTo>
                <a:cubicBezTo>
                  <a:pt x="393172" y="118772"/>
                  <a:pt x="390757" y="117629"/>
                  <a:pt x="388850" y="115851"/>
                </a:cubicBezTo>
                <a:lnTo>
                  <a:pt x="324403" y="51462"/>
                </a:lnTo>
                <a:cubicBezTo>
                  <a:pt x="312709" y="39778"/>
                  <a:pt x="297201" y="33428"/>
                  <a:pt x="280803" y="33428"/>
                </a:cubicBezTo>
                <a:cubicBezTo>
                  <a:pt x="264406" y="33428"/>
                  <a:pt x="248898" y="39778"/>
                  <a:pt x="237330" y="51462"/>
                </a:cubicBezTo>
                <a:lnTo>
                  <a:pt x="173519" y="115216"/>
                </a:lnTo>
                <a:cubicBezTo>
                  <a:pt x="171613" y="117121"/>
                  <a:pt x="169197" y="118264"/>
                  <a:pt x="166655" y="118645"/>
                </a:cubicBezTo>
                <a:cubicBezTo>
                  <a:pt x="157630" y="119661"/>
                  <a:pt x="150512" y="119026"/>
                  <a:pt x="144029" y="116867"/>
                </a:cubicBezTo>
                <a:cubicBezTo>
                  <a:pt x="142885" y="116486"/>
                  <a:pt x="141741" y="116105"/>
                  <a:pt x="140597" y="115597"/>
                </a:cubicBezTo>
                <a:cubicBezTo>
                  <a:pt x="125979" y="109120"/>
                  <a:pt x="117462" y="93753"/>
                  <a:pt x="117843" y="74322"/>
                </a:cubicBezTo>
                <a:cubicBezTo>
                  <a:pt x="117843" y="72417"/>
                  <a:pt x="117843" y="71655"/>
                  <a:pt x="117843" y="71528"/>
                </a:cubicBezTo>
                <a:cubicBezTo>
                  <a:pt x="118225" y="56415"/>
                  <a:pt x="111996" y="43080"/>
                  <a:pt x="100302" y="33682"/>
                </a:cubicBezTo>
                <a:cubicBezTo>
                  <a:pt x="97887" y="31777"/>
                  <a:pt x="95090" y="29999"/>
                  <a:pt x="92166" y="28729"/>
                </a:cubicBezTo>
                <a:cubicBezTo>
                  <a:pt x="91785" y="28602"/>
                  <a:pt x="91531" y="28348"/>
                  <a:pt x="91150" y="28221"/>
                </a:cubicBezTo>
                <a:cubicBezTo>
                  <a:pt x="90260" y="27713"/>
                  <a:pt x="89497" y="27332"/>
                  <a:pt x="88607" y="27078"/>
                </a:cubicBezTo>
                <a:cubicBezTo>
                  <a:pt x="87972" y="26824"/>
                  <a:pt x="87336" y="26570"/>
                  <a:pt x="86701" y="26316"/>
                </a:cubicBezTo>
                <a:cubicBezTo>
                  <a:pt x="86319" y="26189"/>
                  <a:pt x="85938" y="26062"/>
                  <a:pt x="85557" y="25935"/>
                </a:cubicBezTo>
                <a:cubicBezTo>
                  <a:pt x="80980" y="24538"/>
                  <a:pt x="76023" y="23776"/>
                  <a:pt x="71066" y="23776"/>
                </a:cubicBezTo>
                <a:cubicBezTo>
                  <a:pt x="59880" y="23776"/>
                  <a:pt x="49202" y="27586"/>
                  <a:pt x="41067" y="34317"/>
                </a:cubicBezTo>
                <a:cubicBezTo>
                  <a:pt x="35982" y="38508"/>
                  <a:pt x="31915" y="43715"/>
                  <a:pt x="29372" y="49303"/>
                </a:cubicBezTo>
                <a:cubicBezTo>
                  <a:pt x="29245" y="49557"/>
                  <a:pt x="29118" y="49811"/>
                  <a:pt x="28991" y="50192"/>
                </a:cubicBezTo>
                <a:cubicBezTo>
                  <a:pt x="28482" y="51081"/>
                  <a:pt x="28355" y="51335"/>
                  <a:pt x="28228" y="51589"/>
                </a:cubicBezTo>
                <a:cubicBezTo>
                  <a:pt x="27974" y="52859"/>
                  <a:pt x="27466" y="53875"/>
                  <a:pt x="26830" y="54764"/>
                </a:cubicBezTo>
                <a:cubicBezTo>
                  <a:pt x="26703" y="55272"/>
                  <a:pt x="26576" y="55526"/>
                  <a:pt x="26449" y="55907"/>
                </a:cubicBezTo>
                <a:cubicBezTo>
                  <a:pt x="26449" y="56415"/>
                  <a:pt x="26194" y="56796"/>
                  <a:pt x="26067" y="57304"/>
                </a:cubicBezTo>
                <a:cubicBezTo>
                  <a:pt x="22762" y="67210"/>
                  <a:pt x="23017" y="78132"/>
                  <a:pt x="26703" y="87911"/>
                </a:cubicBezTo>
                <a:cubicBezTo>
                  <a:pt x="27084" y="89054"/>
                  <a:pt x="27466" y="90324"/>
                  <a:pt x="28101" y="91340"/>
                </a:cubicBezTo>
                <a:cubicBezTo>
                  <a:pt x="28355" y="91721"/>
                  <a:pt x="28482" y="91975"/>
                  <a:pt x="28610" y="92356"/>
                </a:cubicBezTo>
                <a:cubicBezTo>
                  <a:pt x="30643" y="96801"/>
                  <a:pt x="33567" y="100992"/>
                  <a:pt x="37253" y="104675"/>
                </a:cubicBezTo>
                <a:cubicBezTo>
                  <a:pt x="46024" y="113438"/>
                  <a:pt x="57846" y="118264"/>
                  <a:pt x="70430" y="118264"/>
                </a:cubicBezTo>
                <a:lnTo>
                  <a:pt x="71193" y="118264"/>
                </a:lnTo>
                <a:cubicBezTo>
                  <a:pt x="72082" y="118264"/>
                  <a:pt x="73862" y="118137"/>
                  <a:pt x="76150" y="118137"/>
                </a:cubicBezTo>
                <a:cubicBezTo>
                  <a:pt x="84158" y="118137"/>
                  <a:pt x="103480" y="120169"/>
                  <a:pt x="113776" y="136679"/>
                </a:cubicBezTo>
                <a:cubicBezTo>
                  <a:pt x="114157" y="137314"/>
                  <a:pt x="114411" y="137949"/>
                  <a:pt x="114666" y="138584"/>
                </a:cubicBez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Google Shape;383;p27"/>
          <p:cNvGrpSpPr/>
          <p:nvPr/>
        </p:nvGrpSpPr>
        <p:grpSpPr>
          <a:xfrm>
            <a:off x="2580470" y="3841526"/>
            <a:ext cx="485630" cy="377435"/>
            <a:chOff x="1973063" y="4012024"/>
            <a:chExt cx="569469" cy="442595"/>
          </a:xfrm>
          <a:solidFill>
            <a:srgbClr val="0F70B7"/>
          </a:solidFill>
        </p:grpSpPr>
        <p:sp>
          <p:nvSpPr>
            <p:cNvPr id="384" name="Google Shape;384;p27"/>
            <p:cNvSpPr/>
            <p:nvPr/>
          </p:nvSpPr>
          <p:spPr>
            <a:xfrm>
              <a:off x="1973063" y="4012024"/>
              <a:ext cx="569469" cy="442595"/>
            </a:xfrm>
            <a:custGeom>
              <a:avLst/>
              <a:gdLst/>
              <a:ahLst/>
              <a:cxnLst/>
              <a:rect l="l" t="t" r="r" b="b"/>
              <a:pathLst>
                <a:path w="569469" h="442595" extrusionOk="0">
                  <a:moveTo>
                    <a:pt x="516972" y="133604"/>
                  </a:moveTo>
                  <a:cubicBezTo>
                    <a:pt x="488244" y="133604"/>
                    <a:pt x="464982" y="156972"/>
                    <a:pt x="464982" y="185547"/>
                  </a:cubicBezTo>
                  <a:cubicBezTo>
                    <a:pt x="464982" y="188214"/>
                    <a:pt x="465237" y="190754"/>
                    <a:pt x="465618" y="193167"/>
                  </a:cubicBezTo>
                  <a:lnTo>
                    <a:pt x="358969" y="239903"/>
                  </a:lnTo>
                  <a:lnTo>
                    <a:pt x="310920" y="96647"/>
                  </a:lnTo>
                  <a:cubicBezTo>
                    <a:pt x="326555" y="87503"/>
                    <a:pt x="336470" y="70612"/>
                    <a:pt x="336470" y="51943"/>
                  </a:cubicBezTo>
                  <a:cubicBezTo>
                    <a:pt x="336470" y="23241"/>
                    <a:pt x="313081" y="0"/>
                    <a:pt x="284481" y="0"/>
                  </a:cubicBezTo>
                  <a:cubicBezTo>
                    <a:pt x="255880" y="0"/>
                    <a:pt x="232491" y="23368"/>
                    <a:pt x="232491" y="51943"/>
                  </a:cubicBezTo>
                  <a:cubicBezTo>
                    <a:pt x="232491" y="70739"/>
                    <a:pt x="242406" y="87503"/>
                    <a:pt x="258041" y="96774"/>
                  </a:cubicBezTo>
                  <a:lnTo>
                    <a:pt x="209992" y="240030"/>
                  </a:lnTo>
                  <a:lnTo>
                    <a:pt x="103343" y="193294"/>
                  </a:lnTo>
                  <a:cubicBezTo>
                    <a:pt x="103725" y="190754"/>
                    <a:pt x="103979" y="188214"/>
                    <a:pt x="103979" y="185674"/>
                  </a:cubicBezTo>
                  <a:cubicBezTo>
                    <a:pt x="103979" y="156972"/>
                    <a:pt x="80590" y="133731"/>
                    <a:pt x="51989" y="133731"/>
                  </a:cubicBezTo>
                  <a:cubicBezTo>
                    <a:pt x="23389" y="133731"/>
                    <a:pt x="0" y="157099"/>
                    <a:pt x="0" y="185674"/>
                  </a:cubicBezTo>
                  <a:cubicBezTo>
                    <a:pt x="0" y="214249"/>
                    <a:pt x="23389" y="237617"/>
                    <a:pt x="51989" y="237617"/>
                  </a:cubicBezTo>
                  <a:cubicBezTo>
                    <a:pt x="54659" y="237617"/>
                    <a:pt x="57201" y="237363"/>
                    <a:pt x="59871" y="236982"/>
                  </a:cubicBezTo>
                  <a:lnTo>
                    <a:pt x="130546" y="435356"/>
                  </a:lnTo>
                  <a:cubicBezTo>
                    <a:pt x="132071" y="439674"/>
                    <a:pt x="136139" y="442595"/>
                    <a:pt x="140842" y="442595"/>
                  </a:cubicBezTo>
                  <a:lnTo>
                    <a:pt x="428501" y="442595"/>
                  </a:lnTo>
                  <a:cubicBezTo>
                    <a:pt x="433077" y="442595"/>
                    <a:pt x="437272" y="439674"/>
                    <a:pt x="438797" y="435356"/>
                  </a:cubicBezTo>
                  <a:lnTo>
                    <a:pt x="509472" y="236982"/>
                  </a:lnTo>
                  <a:cubicBezTo>
                    <a:pt x="512014" y="237363"/>
                    <a:pt x="514684" y="237617"/>
                    <a:pt x="517353" y="237617"/>
                  </a:cubicBezTo>
                  <a:cubicBezTo>
                    <a:pt x="546081" y="237617"/>
                    <a:pt x="569470" y="214249"/>
                    <a:pt x="569470" y="185674"/>
                  </a:cubicBezTo>
                  <a:cubicBezTo>
                    <a:pt x="569470" y="157099"/>
                    <a:pt x="546081" y="133731"/>
                    <a:pt x="517353" y="133731"/>
                  </a:cubicBezTo>
                  <a:close/>
                  <a:moveTo>
                    <a:pt x="284354" y="21717"/>
                  </a:moveTo>
                  <a:cubicBezTo>
                    <a:pt x="301005" y="21717"/>
                    <a:pt x="314607" y="35306"/>
                    <a:pt x="314607" y="51943"/>
                  </a:cubicBezTo>
                  <a:cubicBezTo>
                    <a:pt x="314607" y="65024"/>
                    <a:pt x="306344" y="76581"/>
                    <a:pt x="293887" y="80645"/>
                  </a:cubicBezTo>
                  <a:cubicBezTo>
                    <a:pt x="289438" y="82169"/>
                    <a:pt x="284226" y="82550"/>
                    <a:pt x="279523" y="81788"/>
                  </a:cubicBezTo>
                  <a:cubicBezTo>
                    <a:pt x="277871" y="81534"/>
                    <a:pt x="276345" y="81153"/>
                    <a:pt x="274820" y="80645"/>
                  </a:cubicBezTo>
                  <a:cubicBezTo>
                    <a:pt x="262490" y="76581"/>
                    <a:pt x="254228" y="65024"/>
                    <a:pt x="254228" y="51943"/>
                  </a:cubicBezTo>
                  <a:cubicBezTo>
                    <a:pt x="254228" y="35306"/>
                    <a:pt x="267829" y="21717"/>
                    <a:pt x="284481" y="21717"/>
                  </a:cubicBezTo>
                  <a:close/>
                  <a:moveTo>
                    <a:pt x="21482" y="185547"/>
                  </a:moveTo>
                  <a:cubicBezTo>
                    <a:pt x="21482" y="168910"/>
                    <a:pt x="35083" y="155321"/>
                    <a:pt x="51735" y="155321"/>
                  </a:cubicBezTo>
                  <a:cubicBezTo>
                    <a:pt x="68387" y="155321"/>
                    <a:pt x="81988" y="168910"/>
                    <a:pt x="81988" y="185547"/>
                  </a:cubicBezTo>
                  <a:cubicBezTo>
                    <a:pt x="81988" y="189230"/>
                    <a:pt x="81353" y="192532"/>
                    <a:pt x="80082" y="195834"/>
                  </a:cubicBezTo>
                  <a:cubicBezTo>
                    <a:pt x="79700" y="196850"/>
                    <a:pt x="79319" y="197866"/>
                    <a:pt x="78811" y="198755"/>
                  </a:cubicBezTo>
                  <a:cubicBezTo>
                    <a:pt x="76014" y="204597"/>
                    <a:pt x="71311" y="209423"/>
                    <a:pt x="65464" y="212344"/>
                  </a:cubicBezTo>
                  <a:cubicBezTo>
                    <a:pt x="64447" y="212852"/>
                    <a:pt x="63557" y="213233"/>
                    <a:pt x="62540" y="213614"/>
                  </a:cubicBezTo>
                  <a:cubicBezTo>
                    <a:pt x="58981" y="215011"/>
                    <a:pt x="55294" y="215646"/>
                    <a:pt x="51608" y="215646"/>
                  </a:cubicBezTo>
                  <a:cubicBezTo>
                    <a:pt x="34956" y="215646"/>
                    <a:pt x="21355" y="202057"/>
                    <a:pt x="21355" y="185420"/>
                  </a:cubicBezTo>
                  <a:close/>
                  <a:moveTo>
                    <a:pt x="420492" y="420751"/>
                  </a:moveTo>
                  <a:lnTo>
                    <a:pt x="148215" y="420751"/>
                  </a:lnTo>
                  <a:lnTo>
                    <a:pt x="79955" y="229235"/>
                  </a:lnTo>
                  <a:cubicBezTo>
                    <a:pt x="79955" y="229235"/>
                    <a:pt x="80082" y="229235"/>
                    <a:pt x="80209" y="229108"/>
                  </a:cubicBezTo>
                  <a:cubicBezTo>
                    <a:pt x="81099" y="228600"/>
                    <a:pt x="81861" y="227965"/>
                    <a:pt x="82624" y="227330"/>
                  </a:cubicBezTo>
                  <a:cubicBezTo>
                    <a:pt x="83259" y="226822"/>
                    <a:pt x="84022" y="226314"/>
                    <a:pt x="84658" y="225806"/>
                  </a:cubicBezTo>
                  <a:cubicBezTo>
                    <a:pt x="85675" y="224917"/>
                    <a:pt x="86692" y="224028"/>
                    <a:pt x="87709" y="223139"/>
                  </a:cubicBezTo>
                  <a:cubicBezTo>
                    <a:pt x="88090" y="222758"/>
                    <a:pt x="88471" y="222504"/>
                    <a:pt x="88725" y="222250"/>
                  </a:cubicBezTo>
                  <a:cubicBezTo>
                    <a:pt x="89997" y="220980"/>
                    <a:pt x="91141" y="219710"/>
                    <a:pt x="92158" y="218313"/>
                  </a:cubicBezTo>
                  <a:cubicBezTo>
                    <a:pt x="92158" y="218313"/>
                    <a:pt x="92158" y="218313"/>
                    <a:pt x="92285" y="218186"/>
                  </a:cubicBezTo>
                  <a:cubicBezTo>
                    <a:pt x="93429" y="216789"/>
                    <a:pt x="94573" y="215265"/>
                    <a:pt x="95462" y="213741"/>
                  </a:cubicBezTo>
                  <a:lnTo>
                    <a:pt x="211899" y="264795"/>
                  </a:lnTo>
                  <a:cubicBezTo>
                    <a:pt x="214695" y="266065"/>
                    <a:pt x="217873" y="266065"/>
                    <a:pt x="220670" y="264795"/>
                  </a:cubicBezTo>
                  <a:cubicBezTo>
                    <a:pt x="223466" y="263525"/>
                    <a:pt x="225627" y="261239"/>
                    <a:pt x="226644" y="258318"/>
                  </a:cubicBezTo>
                  <a:lnTo>
                    <a:pt x="278506" y="103759"/>
                  </a:lnTo>
                  <a:cubicBezTo>
                    <a:pt x="278506" y="103759"/>
                    <a:pt x="278888" y="103759"/>
                    <a:pt x="279142" y="103759"/>
                  </a:cubicBezTo>
                  <a:cubicBezTo>
                    <a:pt x="280921" y="103886"/>
                    <a:pt x="282574" y="104013"/>
                    <a:pt x="284354" y="104013"/>
                  </a:cubicBezTo>
                  <a:cubicBezTo>
                    <a:pt x="286133" y="104013"/>
                    <a:pt x="287786" y="104013"/>
                    <a:pt x="289565" y="103759"/>
                  </a:cubicBezTo>
                  <a:cubicBezTo>
                    <a:pt x="289819" y="103759"/>
                    <a:pt x="289947" y="103759"/>
                    <a:pt x="290201" y="103759"/>
                  </a:cubicBezTo>
                  <a:lnTo>
                    <a:pt x="342063" y="258318"/>
                  </a:lnTo>
                  <a:cubicBezTo>
                    <a:pt x="343080" y="261239"/>
                    <a:pt x="345241" y="263525"/>
                    <a:pt x="348038" y="264795"/>
                  </a:cubicBezTo>
                  <a:cubicBezTo>
                    <a:pt x="350834" y="266065"/>
                    <a:pt x="354012" y="266065"/>
                    <a:pt x="356808" y="264795"/>
                  </a:cubicBezTo>
                  <a:lnTo>
                    <a:pt x="473245" y="213741"/>
                  </a:lnTo>
                  <a:cubicBezTo>
                    <a:pt x="473753" y="214503"/>
                    <a:pt x="474262" y="215138"/>
                    <a:pt x="474770" y="215900"/>
                  </a:cubicBezTo>
                  <a:cubicBezTo>
                    <a:pt x="475278" y="216662"/>
                    <a:pt x="475787" y="217424"/>
                    <a:pt x="476423" y="218186"/>
                  </a:cubicBezTo>
                  <a:cubicBezTo>
                    <a:pt x="476931" y="218821"/>
                    <a:pt x="477567" y="219583"/>
                    <a:pt x="478202" y="220218"/>
                  </a:cubicBezTo>
                  <a:cubicBezTo>
                    <a:pt x="478838" y="220980"/>
                    <a:pt x="479473" y="221615"/>
                    <a:pt x="480109" y="222377"/>
                  </a:cubicBezTo>
                  <a:cubicBezTo>
                    <a:pt x="480744" y="223012"/>
                    <a:pt x="481380" y="223647"/>
                    <a:pt x="482143" y="224155"/>
                  </a:cubicBezTo>
                  <a:cubicBezTo>
                    <a:pt x="482778" y="224790"/>
                    <a:pt x="483541" y="225425"/>
                    <a:pt x="484177" y="226060"/>
                  </a:cubicBezTo>
                  <a:cubicBezTo>
                    <a:pt x="484939" y="226695"/>
                    <a:pt x="485702" y="227203"/>
                    <a:pt x="486337" y="227711"/>
                  </a:cubicBezTo>
                  <a:cubicBezTo>
                    <a:pt x="487100" y="228219"/>
                    <a:pt x="487863" y="228854"/>
                    <a:pt x="488625" y="229362"/>
                  </a:cubicBezTo>
                  <a:cubicBezTo>
                    <a:pt x="488625" y="229362"/>
                    <a:pt x="488625" y="229362"/>
                    <a:pt x="488753" y="229362"/>
                  </a:cubicBezTo>
                  <a:lnTo>
                    <a:pt x="420620" y="420878"/>
                  </a:lnTo>
                  <a:close/>
                  <a:moveTo>
                    <a:pt x="516845" y="215773"/>
                  </a:moveTo>
                  <a:cubicBezTo>
                    <a:pt x="513158" y="215773"/>
                    <a:pt x="509472" y="215138"/>
                    <a:pt x="505913" y="213741"/>
                  </a:cubicBezTo>
                  <a:cubicBezTo>
                    <a:pt x="497778" y="210693"/>
                    <a:pt x="491422" y="204089"/>
                    <a:pt x="488371" y="195580"/>
                  </a:cubicBezTo>
                  <a:cubicBezTo>
                    <a:pt x="487227" y="192532"/>
                    <a:pt x="486592" y="189103"/>
                    <a:pt x="486592" y="185547"/>
                  </a:cubicBezTo>
                  <a:cubicBezTo>
                    <a:pt x="486592" y="168910"/>
                    <a:pt x="500193" y="155321"/>
                    <a:pt x="516845" y="155321"/>
                  </a:cubicBezTo>
                  <a:cubicBezTo>
                    <a:pt x="533497" y="155321"/>
                    <a:pt x="547225" y="168910"/>
                    <a:pt x="547225" y="185547"/>
                  </a:cubicBezTo>
                  <a:cubicBezTo>
                    <a:pt x="547225" y="202184"/>
                    <a:pt x="533624" y="215773"/>
                    <a:pt x="516845" y="2157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2113168" y="4082026"/>
              <a:ext cx="53971" cy="126466"/>
            </a:xfrm>
            <a:custGeom>
              <a:avLst/>
              <a:gdLst/>
              <a:ahLst/>
              <a:cxnLst/>
              <a:rect l="l" t="t" r="r" b="b"/>
              <a:pathLst>
                <a:path w="53971" h="126466" extrusionOk="0">
                  <a:moveTo>
                    <a:pt x="43066" y="126466"/>
                  </a:moveTo>
                  <a:cubicBezTo>
                    <a:pt x="38362" y="126466"/>
                    <a:pt x="34041" y="123418"/>
                    <a:pt x="32642" y="118719"/>
                  </a:cubicBezTo>
                  <a:lnTo>
                    <a:pt x="483" y="14071"/>
                  </a:lnTo>
                  <a:cubicBezTo>
                    <a:pt x="-1297" y="8356"/>
                    <a:pt x="2008" y="2260"/>
                    <a:pt x="7728" y="482"/>
                  </a:cubicBezTo>
                  <a:cubicBezTo>
                    <a:pt x="13448" y="-1296"/>
                    <a:pt x="19550" y="2006"/>
                    <a:pt x="21329" y="7721"/>
                  </a:cubicBezTo>
                  <a:lnTo>
                    <a:pt x="53489" y="112369"/>
                  </a:lnTo>
                  <a:cubicBezTo>
                    <a:pt x="55269" y="118084"/>
                    <a:pt x="51964" y="124180"/>
                    <a:pt x="46243" y="125958"/>
                  </a:cubicBezTo>
                  <a:cubicBezTo>
                    <a:pt x="45227" y="126339"/>
                    <a:pt x="44083" y="126466"/>
                    <a:pt x="43066" y="1264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2347693" y="4082026"/>
              <a:ext cx="53971" cy="126466"/>
            </a:xfrm>
            <a:custGeom>
              <a:avLst/>
              <a:gdLst/>
              <a:ahLst/>
              <a:cxnLst/>
              <a:rect l="l" t="t" r="r" b="b"/>
              <a:pathLst>
                <a:path w="53971" h="126466" extrusionOk="0">
                  <a:moveTo>
                    <a:pt x="10906" y="126466"/>
                  </a:moveTo>
                  <a:cubicBezTo>
                    <a:pt x="9889" y="126466"/>
                    <a:pt x="8745" y="126339"/>
                    <a:pt x="7728" y="125958"/>
                  </a:cubicBezTo>
                  <a:cubicBezTo>
                    <a:pt x="2008" y="124180"/>
                    <a:pt x="-1297" y="118084"/>
                    <a:pt x="483" y="112369"/>
                  </a:cubicBezTo>
                  <a:lnTo>
                    <a:pt x="32642" y="7721"/>
                  </a:lnTo>
                  <a:cubicBezTo>
                    <a:pt x="34422" y="2006"/>
                    <a:pt x="40523" y="-1296"/>
                    <a:pt x="46244" y="482"/>
                  </a:cubicBezTo>
                  <a:cubicBezTo>
                    <a:pt x="51964" y="2260"/>
                    <a:pt x="55269" y="8356"/>
                    <a:pt x="53489" y="14071"/>
                  </a:cubicBezTo>
                  <a:lnTo>
                    <a:pt x="21329" y="118719"/>
                  </a:lnTo>
                  <a:cubicBezTo>
                    <a:pt x="19931" y="123418"/>
                    <a:pt x="15609" y="126466"/>
                    <a:pt x="10906" y="1264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7"/>
          <p:cNvGrpSpPr/>
          <p:nvPr/>
        </p:nvGrpSpPr>
        <p:grpSpPr>
          <a:xfrm>
            <a:off x="5380524" y="3788023"/>
            <a:ext cx="568517" cy="484546"/>
            <a:chOff x="5256517" y="3949285"/>
            <a:chExt cx="666665" cy="568198"/>
          </a:xfrm>
          <a:solidFill>
            <a:srgbClr val="0F70B7"/>
          </a:solidFill>
        </p:grpSpPr>
        <p:sp>
          <p:nvSpPr>
            <p:cNvPr id="388" name="Google Shape;388;p27"/>
            <p:cNvSpPr/>
            <p:nvPr/>
          </p:nvSpPr>
          <p:spPr>
            <a:xfrm>
              <a:off x="5512763" y="4047289"/>
              <a:ext cx="203586" cy="171109"/>
            </a:xfrm>
            <a:custGeom>
              <a:avLst/>
              <a:gdLst/>
              <a:ahLst/>
              <a:cxnLst/>
              <a:rect l="l" t="t" r="r" b="b"/>
              <a:pathLst>
                <a:path w="203586" h="171109" extrusionOk="0">
                  <a:moveTo>
                    <a:pt x="66899" y="168442"/>
                  </a:moveTo>
                  <a:cubicBezTo>
                    <a:pt x="68933" y="170220"/>
                    <a:pt x="71475" y="171109"/>
                    <a:pt x="74145" y="171109"/>
                  </a:cubicBezTo>
                  <a:cubicBezTo>
                    <a:pt x="74526" y="171109"/>
                    <a:pt x="74780" y="171109"/>
                    <a:pt x="75162" y="171109"/>
                  </a:cubicBezTo>
                  <a:cubicBezTo>
                    <a:pt x="78086" y="170855"/>
                    <a:pt x="80882" y="169331"/>
                    <a:pt x="82789" y="167045"/>
                  </a:cubicBezTo>
                  <a:lnTo>
                    <a:pt x="201259" y="17566"/>
                  </a:lnTo>
                  <a:cubicBezTo>
                    <a:pt x="204945" y="12867"/>
                    <a:pt x="204182" y="6009"/>
                    <a:pt x="199479" y="2326"/>
                  </a:cubicBezTo>
                  <a:cubicBezTo>
                    <a:pt x="194776" y="-1357"/>
                    <a:pt x="187912" y="-595"/>
                    <a:pt x="184225" y="4104"/>
                  </a:cubicBezTo>
                  <a:lnTo>
                    <a:pt x="72874" y="144566"/>
                  </a:lnTo>
                  <a:lnTo>
                    <a:pt x="18088" y="96179"/>
                  </a:lnTo>
                  <a:cubicBezTo>
                    <a:pt x="13512" y="92242"/>
                    <a:pt x="6648" y="92623"/>
                    <a:pt x="2707" y="97195"/>
                  </a:cubicBezTo>
                  <a:cubicBezTo>
                    <a:pt x="-1234" y="101640"/>
                    <a:pt x="-852" y="108625"/>
                    <a:pt x="3724" y="112562"/>
                  </a:cubicBezTo>
                  <a:lnTo>
                    <a:pt x="67154" y="1685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5256517" y="4291678"/>
              <a:ext cx="666665" cy="225805"/>
            </a:xfrm>
            <a:custGeom>
              <a:avLst/>
              <a:gdLst/>
              <a:ahLst/>
              <a:cxnLst/>
              <a:rect l="l" t="t" r="r" b="b"/>
              <a:pathLst>
                <a:path w="666665" h="225805" extrusionOk="0">
                  <a:moveTo>
                    <a:pt x="666481" y="59817"/>
                  </a:moveTo>
                  <a:cubicBezTo>
                    <a:pt x="666481" y="58928"/>
                    <a:pt x="666099" y="58166"/>
                    <a:pt x="665972" y="57404"/>
                  </a:cubicBezTo>
                  <a:cubicBezTo>
                    <a:pt x="665972" y="56515"/>
                    <a:pt x="665718" y="55626"/>
                    <a:pt x="665336" y="54737"/>
                  </a:cubicBezTo>
                  <a:cubicBezTo>
                    <a:pt x="663557" y="49022"/>
                    <a:pt x="659998" y="44069"/>
                    <a:pt x="654659" y="40513"/>
                  </a:cubicBezTo>
                  <a:cubicBezTo>
                    <a:pt x="634956" y="27178"/>
                    <a:pt x="595805" y="34544"/>
                    <a:pt x="558942" y="44196"/>
                  </a:cubicBezTo>
                  <a:cubicBezTo>
                    <a:pt x="538350" y="29337"/>
                    <a:pt x="490936" y="48006"/>
                    <a:pt x="466022" y="59690"/>
                  </a:cubicBezTo>
                  <a:cubicBezTo>
                    <a:pt x="459031" y="56896"/>
                    <a:pt x="451404" y="56007"/>
                    <a:pt x="442633" y="57150"/>
                  </a:cubicBezTo>
                  <a:cubicBezTo>
                    <a:pt x="393949" y="63373"/>
                    <a:pt x="356450" y="65532"/>
                    <a:pt x="342595" y="66167"/>
                  </a:cubicBezTo>
                  <a:cubicBezTo>
                    <a:pt x="340052" y="66167"/>
                    <a:pt x="337637" y="66040"/>
                    <a:pt x="335349" y="65278"/>
                  </a:cubicBezTo>
                  <a:cubicBezTo>
                    <a:pt x="329756" y="63754"/>
                    <a:pt x="323655" y="61468"/>
                    <a:pt x="321494" y="60452"/>
                  </a:cubicBezTo>
                  <a:cubicBezTo>
                    <a:pt x="316155" y="57912"/>
                    <a:pt x="309291" y="54229"/>
                    <a:pt x="301283" y="49911"/>
                  </a:cubicBezTo>
                  <a:cubicBezTo>
                    <a:pt x="272809" y="34544"/>
                    <a:pt x="229845" y="11430"/>
                    <a:pt x="192600" y="8890"/>
                  </a:cubicBezTo>
                  <a:cubicBezTo>
                    <a:pt x="174931" y="8509"/>
                    <a:pt x="152941" y="12319"/>
                    <a:pt x="127391" y="20447"/>
                  </a:cubicBezTo>
                  <a:cubicBezTo>
                    <a:pt x="119510" y="8001"/>
                    <a:pt x="106163" y="0"/>
                    <a:pt x="91418" y="0"/>
                  </a:cubicBezTo>
                  <a:cubicBezTo>
                    <a:pt x="89384" y="0"/>
                    <a:pt x="87477" y="127"/>
                    <a:pt x="85443" y="381"/>
                  </a:cubicBezTo>
                  <a:lnTo>
                    <a:pt x="35996" y="7747"/>
                  </a:lnTo>
                  <a:cubicBezTo>
                    <a:pt x="12734" y="11176"/>
                    <a:pt x="-3155" y="33909"/>
                    <a:pt x="531" y="58420"/>
                  </a:cubicBezTo>
                  <a:lnTo>
                    <a:pt x="19598" y="186690"/>
                  </a:lnTo>
                  <a:cubicBezTo>
                    <a:pt x="22903" y="208661"/>
                    <a:pt x="41208" y="225298"/>
                    <a:pt x="62308" y="225298"/>
                  </a:cubicBezTo>
                  <a:cubicBezTo>
                    <a:pt x="64342" y="225298"/>
                    <a:pt x="66249" y="225171"/>
                    <a:pt x="68283" y="224917"/>
                  </a:cubicBezTo>
                  <a:lnTo>
                    <a:pt x="117730" y="217551"/>
                  </a:lnTo>
                  <a:cubicBezTo>
                    <a:pt x="129170" y="215900"/>
                    <a:pt x="139085" y="209550"/>
                    <a:pt x="145822" y="199771"/>
                  </a:cubicBezTo>
                  <a:cubicBezTo>
                    <a:pt x="148619" y="195707"/>
                    <a:pt x="150653" y="191135"/>
                    <a:pt x="152051" y="186436"/>
                  </a:cubicBezTo>
                  <a:cubicBezTo>
                    <a:pt x="164508" y="186944"/>
                    <a:pt x="196160" y="194818"/>
                    <a:pt x="226921" y="202565"/>
                  </a:cubicBezTo>
                  <a:cubicBezTo>
                    <a:pt x="270394" y="213487"/>
                    <a:pt x="319714" y="225806"/>
                    <a:pt x="346535" y="225806"/>
                  </a:cubicBezTo>
                  <a:cubicBezTo>
                    <a:pt x="412507" y="225806"/>
                    <a:pt x="453819" y="203327"/>
                    <a:pt x="484072" y="186817"/>
                  </a:cubicBezTo>
                  <a:cubicBezTo>
                    <a:pt x="486996" y="185166"/>
                    <a:pt x="489919" y="183642"/>
                    <a:pt x="492589" y="182245"/>
                  </a:cubicBezTo>
                  <a:lnTo>
                    <a:pt x="501741" y="177419"/>
                  </a:lnTo>
                  <a:cubicBezTo>
                    <a:pt x="530215" y="162433"/>
                    <a:pt x="583094" y="134366"/>
                    <a:pt x="604830" y="120904"/>
                  </a:cubicBezTo>
                  <a:cubicBezTo>
                    <a:pt x="636609" y="101219"/>
                    <a:pt x="655295" y="84582"/>
                    <a:pt x="662794" y="69469"/>
                  </a:cubicBezTo>
                  <a:cubicBezTo>
                    <a:pt x="665464" y="67183"/>
                    <a:pt x="666989" y="63627"/>
                    <a:pt x="666608" y="59817"/>
                  </a:cubicBezTo>
                  <a:close/>
                  <a:moveTo>
                    <a:pt x="127772" y="187452"/>
                  </a:moveTo>
                  <a:cubicBezTo>
                    <a:pt x="124595" y="192151"/>
                    <a:pt x="119764" y="195199"/>
                    <a:pt x="114425" y="195961"/>
                  </a:cubicBezTo>
                  <a:lnTo>
                    <a:pt x="64978" y="203327"/>
                  </a:lnTo>
                  <a:cubicBezTo>
                    <a:pt x="53538" y="204978"/>
                    <a:pt x="42860" y="195961"/>
                    <a:pt x="40953" y="183515"/>
                  </a:cubicBezTo>
                  <a:lnTo>
                    <a:pt x="21886" y="55245"/>
                  </a:lnTo>
                  <a:cubicBezTo>
                    <a:pt x="19980" y="42672"/>
                    <a:pt x="27734" y="30988"/>
                    <a:pt x="39047" y="29337"/>
                  </a:cubicBezTo>
                  <a:lnTo>
                    <a:pt x="88494" y="21971"/>
                  </a:lnTo>
                  <a:cubicBezTo>
                    <a:pt x="89384" y="21844"/>
                    <a:pt x="90401" y="21717"/>
                    <a:pt x="91291" y="21717"/>
                  </a:cubicBezTo>
                  <a:cubicBezTo>
                    <a:pt x="101714" y="21717"/>
                    <a:pt x="110739" y="30353"/>
                    <a:pt x="112519" y="41783"/>
                  </a:cubicBezTo>
                  <a:lnTo>
                    <a:pt x="131586" y="170053"/>
                  </a:lnTo>
                  <a:cubicBezTo>
                    <a:pt x="132476" y="176276"/>
                    <a:pt x="131204" y="182499"/>
                    <a:pt x="127772" y="187452"/>
                  </a:cubicBezTo>
                  <a:close/>
                  <a:moveTo>
                    <a:pt x="593136" y="102362"/>
                  </a:moveTo>
                  <a:cubicBezTo>
                    <a:pt x="572035" y="115443"/>
                    <a:pt x="517503" y="144272"/>
                    <a:pt x="491318" y="158115"/>
                  </a:cubicBezTo>
                  <a:lnTo>
                    <a:pt x="482166" y="162941"/>
                  </a:lnTo>
                  <a:cubicBezTo>
                    <a:pt x="479369" y="164465"/>
                    <a:pt x="476445" y="165989"/>
                    <a:pt x="473395" y="167640"/>
                  </a:cubicBezTo>
                  <a:cubicBezTo>
                    <a:pt x="443650" y="183769"/>
                    <a:pt x="406660" y="203962"/>
                    <a:pt x="346281" y="203962"/>
                  </a:cubicBezTo>
                  <a:cubicBezTo>
                    <a:pt x="322256" y="203962"/>
                    <a:pt x="274335" y="192024"/>
                    <a:pt x="232005" y="181356"/>
                  </a:cubicBezTo>
                  <a:cubicBezTo>
                    <a:pt x="192982" y="171577"/>
                    <a:pt x="167050" y="165354"/>
                    <a:pt x="152814" y="164719"/>
                  </a:cubicBezTo>
                  <a:lnTo>
                    <a:pt x="134382" y="41021"/>
                  </a:lnTo>
                  <a:cubicBezTo>
                    <a:pt x="157390" y="33782"/>
                    <a:pt x="176711" y="30353"/>
                    <a:pt x="191456" y="30734"/>
                  </a:cubicBezTo>
                  <a:cubicBezTo>
                    <a:pt x="223616" y="32893"/>
                    <a:pt x="264038" y="54737"/>
                    <a:pt x="290859" y="69215"/>
                  </a:cubicBezTo>
                  <a:cubicBezTo>
                    <a:pt x="299122" y="73660"/>
                    <a:pt x="306240" y="77597"/>
                    <a:pt x="311960" y="80137"/>
                  </a:cubicBezTo>
                  <a:cubicBezTo>
                    <a:pt x="315647" y="82042"/>
                    <a:pt x="323273" y="84709"/>
                    <a:pt x="329375" y="86360"/>
                  </a:cubicBezTo>
                  <a:cubicBezTo>
                    <a:pt x="333824" y="87630"/>
                    <a:pt x="338654" y="88265"/>
                    <a:pt x="343485" y="88011"/>
                  </a:cubicBezTo>
                  <a:cubicBezTo>
                    <a:pt x="357594" y="87376"/>
                    <a:pt x="395855" y="85217"/>
                    <a:pt x="445302" y="78867"/>
                  </a:cubicBezTo>
                  <a:cubicBezTo>
                    <a:pt x="453438" y="77851"/>
                    <a:pt x="457887" y="79756"/>
                    <a:pt x="460556" y="81280"/>
                  </a:cubicBezTo>
                  <a:cubicBezTo>
                    <a:pt x="465132" y="83947"/>
                    <a:pt x="468946" y="88392"/>
                    <a:pt x="473268" y="93599"/>
                  </a:cubicBezTo>
                  <a:lnTo>
                    <a:pt x="474793" y="95377"/>
                  </a:lnTo>
                  <a:cubicBezTo>
                    <a:pt x="477589" y="98679"/>
                    <a:pt x="477971" y="100584"/>
                    <a:pt x="477971" y="100965"/>
                  </a:cubicBezTo>
                  <a:cubicBezTo>
                    <a:pt x="476700" y="106553"/>
                    <a:pt x="454963" y="116205"/>
                    <a:pt x="437421" y="123952"/>
                  </a:cubicBezTo>
                  <a:cubicBezTo>
                    <a:pt x="433100" y="125857"/>
                    <a:pt x="428651" y="127889"/>
                    <a:pt x="423947" y="129921"/>
                  </a:cubicBezTo>
                  <a:cubicBezTo>
                    <a:pt x="405008" y="138557"/>
                    <a:pt x="337891" y="163830"/>
                    <a:pt x="267979" y="127508"/>
                  </a:cubicBezTo>
                  <a:cubicBezTo>
                    <a:pt x="262640" y="124714"/>
                    <a:pt x="256030" y="126873"/>
                    <a:pt x="253234" y="132207"/>
                  </a:cubicBezTo>
                  <a:cubicBezTo>
                    <a:pt x="250437" y="137541"/>
                    <a:pt x="252598" y="144145"/>
                    <a:pt x="257937" y="146939"/>
                  </a:cubicBezTo>
                  <a:cubicBezTo>
                    <a:pt x="288953" y="163068"/>
                    <a:pt x="319333" y="168402"/>
                    <a:pt x="346281" y="168402"/>
                  </a:cubicBezTo>
                  <a:cubicBezTo>
                    <a:pt x="387593" y="168402"/>
                    <a:pt x="420261" y="155702"/>
                    <a:pt x="433100" y="149860"/>
                  </a:cubicBezTo>
                  <a:cubicBezTo>
                    <a:pt x="437676" y="147828"/>
                    <a:pt x="442125" y="145796"/>
                    <a:pt x="446446" y="143891"/>
                  </a:cubicBezTo>
                  <a:cubicBezTo>
                    <a:pt x="476064" y="130810"/>
                    <a:pt x="495640" y="122047"/>
                    <a:pt x="499326" y="105918"/>
                  </a:cubicBezTo>
                  <a:cubicBezTo>
                    <a:pt x="501233" y="97917"/>
                    <a:pt x="498563" y="89662"/>
                    <a:pt x="491572" y="81407"/>
                  </a:cubicBezTo>
                  <a:lnTo>
                    <a:pt x="490174" y="79756"/>
                  </a:lnTo>
                  <a:cubicBezTo>
                    <a:pt x="488775" y="78232"/>
                    <a:pt x="487504" y="76581"/>
                    <a:pt x="486106" y="74930"/>
                  </a:cubicBezTo>
                  <a:cubicBezTo>
                    <a:pt x="518012" y="61595"/>
                    <a:pt x="543689" y="57658"/>
                    <a:pt x="546231" y="62103"/>
                  </a:cubicBezTo>
                  <a:cubicBezTo>
                    <a:pt x="548773" y="66294"/>
                    <a:pt x="553730" y="68326"/>
                    <a:pt x="558434" y="67056"/>
                  </a:cubicBezTo>
                  <a:lnTo>
                    <a:pt x="559451" y="66802"/>
                  </a:lnTo>
                  <a:cubicBezTo>
                    <a:pt x="615508" y="51689"/>
                    <a:pt x="635592" y="54102"/>
                    <a:pt x="642456" y="58801"/>
                  </a:cubicBezTo>
                  <a:cubicBezTo>
                    <a:pt x="642837" y="59055"/>
                    <a:pt x="643091" y="59309"/>
                    <a:pt x="643346" y="59436"/>
                  </a:cubicBezTo>
                  <a:cubicBezTo>
                    <a:pt x="640168" y="66294"/>
                    <a:pt x="629363" y="80137"/>
                    <a:pt x="593136" y="102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5423948" y="3949285"/>
              <a:ext cx="367612" cy="367283"/>
            </a:xfrm>
            <a:custGeom>
              <a:avLst/>
              <a:gdLst/>
              <a:ahLst/>
              <a:cxnLst/>
              <a:rect l="l" t="t" r="r" b="b"/>
              <a:pathLst>
                <a:path w="367612" h="367283" extrusionOk="0">
                  <a:moveTo>
                    <a:pt x="183806" y="367284"/>
                  </a:moveTo>
                  <a:cubicBezTo>
                    <a:pt x="285243" y="367284"/>
                    <a:pt x="367613" y="284861"/>
                    <a:pt x="367613" y="183642"/>
                  </a:cubicBezTo>
                  <a:cubicBezTo>
                    <a:pt x="367613" y="82423"/>
                    <a:pt x="285116" y="0"/>
                    <a:pt x="183806" y="0"/>
                  </a:cubicBezTo>
                  <a:cubicBezTo>
                    <a:pt x="82497" y="0"/>
                    <a:pt x="0" y="82423"/>
                    <a:pt x="0" y="183642"/>
                  </a:cubicBezTo>
                  <a:cubicBezTo>
                    <a:pt x="0" y="284861"/>
                    <a:pt x="82497" y="367284"/>
                    <a:pt x="183806" y="367284"/>
                  </a:cubicBezTo>
                  <a:close/>
                  <a:moveTo>
                    <a:pt x="183806" y="21717"/>
                  </a:moveTo>
                  <a:cubicBezTo>
                    <a:pt x="273167" y="21717"/>
                    <a:pt x="345877" y="94361"/>
                    <a:pt x="345877" y="183642"/>
                  </a:cubicBezTo>
                  <a:cubicBezTo>
                    <a:pt x="345877" y="272923"/>
                    <a:pt x="273167" y="345567"/>
                    <a:pt x="183806" y="345567"/>
                  </a:cubicBezTo>
                  <a:cubicBezTo>
                    <a:pt x="94445" y="345567"/>
                    <a:pt x="21736" y="272923"/>
                    <a:pt x="21736" y="183642"/>
                  </a:cubicBezTo>
                  <a:cubicBezTo>
                    <a:pt x="21736" y="94361"/>
                    <a:pt x="94445" y="21717"/>
                    <a:pt x="183806" y="217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7"/>
          <p:cNvGrpSpPr/>
          <p:nvPr/>
        </p:nvGrpSpPr>
        <p:grpSpPr>
          <a:xfrm>
            <a:off x="3532328" y="3763655"/>
            <a:ext cx="339075" cy="532958"/>
            <a:chOff x="3089249" y="3920710"/>
            <a:chExt cx="397612" cy="624967"/>
          </a:xfrm>
          <a:solidFill>
            <a:srgbClr val="0F70B7"/>
          </a:solidFill>
        </p:grpSpPr>
        <p:sp>
          <p:nvSpPr>
            <p:cNvPr id="392" name="Google Shape;392;p27"/>
            <p:cNvSpPr/>
            <p:nvPr/>
          </p:nvSpPr>
          <p:spPr>
            <a:xfrm>
              <a:off x="3197177" y="4060957"/>
              <a:ext cx="182106" cy="135343"/>
            </a:xfrm>
            <a:custGeom>
              <a:avLst/>
              <a:gdLst/>
              <a:ahLst/>
              <a:cxnLst/>
              <a:rect l="l" t="t" r="r" b="b"/>
              <a:pathLst>
                <a:path w="182106" h="135343" extrusionOk="0">
                  <a:moveTo>
                    <a:pt x="66981" y="135216"/>
                  </a:moveTo>
                  <a:cubicBezTo>
                    <a:pt x="64692" y="135216"/>
                    <a:pt x="62277" y="134454"/>
                    <a:pt x="60371" y="132930"/>
                  </a:cubicBezTo>
                  <a:lnTo>
                    <a:pt x="4186" y="89496"/>
                  </a:lnTo>
                  <a:cubicBezTo>
                    <a:pt x="-517" y="85813"/>
                    <a:pt x="-1407" y="78955"/>
                    <a:pt x="2280" y="74256"/>
                  </a:cubicBezTo>
                  <a:cubicBezTo>
                    <a:pt x="5966" y="69557"/>
                    <a:pt x="12830" y="68668"/>
                    <a:pt x="17533" y="72351"/>
                  </a:cubicBezTo>
                  <a:lnTo>
                    <a:pt x="65837" y="109689"/>
                  </a:lnTo>
                  <a:lnTo>
                    <a:pt x="163206" y="3517"/>
                  </a:lnTo>
                  <a:cubicBezTo>
                    <a:pt x="167273" y="-928"/>
                    <a:pt x="174137" y="-1182"/>
                    <a:pt x="178587" y="2882"/>
                  </a:cubicBezTo>
                  <a:cubicBezTo>
                    <a:pt x="183036" y="6946"/>
                    <a:pt x="183290" y="13804"/>
                    <a:pt x="179222" y="18249"/>
                  </a:cubicBezTo>
                  <a:lnTo>
                    <a:pt x="75116" y="131787"/>
                  </a:lnTo>
                  <a:cubicBezTo>
                    <a:pt x="72955" y="134073"/>
                    <a:pt x="70031" y="135343"/>
                    <a:pt x="67108" y="135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3089249" y="3920710"/>
              <a:ext cx="397611" cy="397255"/>
            </a:xfrm>
            <a:custGeom>
              <a:avLst/>
              <a:gdLst/>
              <a:ahLst/>
              <a:cxnLst/>
              <a:rect l="l" t="t" r="r" b="b"/>
              <a:pathLst>
                <a:path w="397611" h="397255" extrusionOk="0">
                  <a:moveTo>
                    <a:pt x="198806" y="397256"/>
                  </a:moveTo>
                  <a:cubicBezTo>
                    <a:pt x="89234" y="397256"/>
                    <a:pt x="0" y="308229"/>
                    <a:pt x="0" y="198628"/>
                  </a:cubicBezTo>
                  <a:cubicBezTo>
                    <a:pt x="0" y="89027"/>
                    <a:pt x="89107" y="0"/>
                    <a:pt x="198806" y="0"/>
                  </a:cubicBezTo>
                  <a:cubicBezTo>
                    <a:pt x="308505" y="0"/>
                    <a:pt x="397612" y="89027"/>
                    <a:pt x="397612" y="198628"/>
                  </a:cubicBezTo>
                  <a:cubicBezTo>
                    <a:pt x="397612" y="308229"/>
                    <a:pt x="308505" y="397256"/>
                    <a:pt x="198806" y="397256"/>
                  </a:cubicBezTo>
                  <a:close/>
                  <a:moveTo>
                    <a:pt x="198806" y="21844"/>
                  </a:moveTo>
                  <a:cubicBezTo>
                    <a:pt x="101182" y="21844"/>
                    <a:pt x="21863" y="101219"/>
                    <a:pt x="21863" y="198628"/>
                  </a:cubicBezTo>
                  <a:cubicBezTo>
                    <a:pt x="21863" y="296037"/>
                    <a:pt x="101310" y="375412"/>
                    <a:pt x="198806" y="375412"/>
                  </a:cubicBezTo>
                  <a:cubicBezTo>
                    <a:pt x="296302" y="375412"/>
                    <a:pt x="375748" y="296037"/>
                    <a:pt x="375748" y="198628"/>
                  </a:cubicBezTo>
                  <a:cubicBezTo>
                    <a:pt x="375748" y="101219"/>
                    <a:pt x="296302" y="21844"/>
                    <a:pt x="198806" y="218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3464998" y="4268309"/>
              <a:ext cx="21863" cy="136779"/>
            </a:xfrm>
            <a:custGeom>
              <a:avLst/>
              <a:gdLst/>
              <a:ahLst/>
              <a:cxnLst/>
              <a:rect l="l" t="t" r="r" b="b"/>
              <a:pathLst>
                <a:path w="21863" h="136779" extrusionOk="0">
                  <a:moveTo>
                    <a:pt x="10932" y="136779"/>
                  </a:moveTo>
                  <a:cubicBezTo>
                    <a:pt x="4957" y="136779"/>
                    <a:pt x="0" y="131953"/>
                    <a:pt x="0" y="125857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125857"/>
                  </a:lnTo>
                  <a:cubicBezTo>
                    <a:pt x="21864" y="131826"/>
                    <a:pt x="17033" y="136779"/>
                    <a:pt x="10932" y="136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3089249" y="4268309"/>
              <a:ext cx="21863" cy="136779"/>
            </a:xfrm>
            <a:custGeom>
              <a:avLst/>
              <a:gdLst/>
              <a:ahLst/>
              <a:cxnLst/>
              <a:rect l="l" t="t" r="r" b="b"/>
              <a:pathLst>
                <a:path w="21863" h="136779" extrusionOk="0">
                  <a:moveTo>
                    <a:pt x="10932" y="136779"/>
                  </a:moveTo>
                  <a:cubicBezTo>
                    <a:pt x="4957" y="136779"/>
                    <a:pt x="0" y="131953"/>
                    <a:pt x="0" y="125857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3" y="4826"/>
                    <a:pt x="21863" y="10922"/>
                  </a:cubicBezTo>
                  <a:lnTo>
                    <a:pt x="21863" y="125857"/>
                  </a:lnTo>
                  <a:cubicBezTo>
                    <a:pt x="21863" y="131826"/>
                    <a:pt x="17033" y="136779"/>
                    <a:pt x="10932" y="136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3401822" y="4319744"/>
              <a:ext cx="21863" cy="129539"/>
            </a:xfrm>
            <a:custGeom>
              <a:avLst/>
              <a:gdLst/>
              <a:ahLst/>
              <a:cxnLst/>
              <a:rect l="l" t="t" r="r" b="b"/>
              <a:pathLst>
                <a:path w="21863" h="129539" extrusionOk="0">
                  <a:moveTo>
                    <a:pt x="10932" y="129540"/>
                  </a:moveTo>
                  <a:cubicBezTo>
                    <a:pt x="4957" y="129540"/>
                    <a:pt x="0" y="124714"/>
                    <a:pt x="0" y="118618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118618"/>
                  </a:lnTo>
                  <a:cubicBezTo>
                    <a:pt x="21864" y="124587"/>
                    <a:pt x="17033" y="129540"/>
                    <a:pt x="10932" y="1295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3152552" y="4319744"/>
              <a:ext cx="21863" cy="129539"/>
            </a:xfrm>
            <a:custGeom>
              <a:avLst/>
              <a:gdLst/>
              <a:ahLst/>
              <a:cxnLst/>
              <a:rect l="l" t="t" r="r" b="b"/>
              <a:pathLst>
                <a:path w="21863" h="129539" extrusionOk="0">
                  <a:moveTo>
                    <a:pt x="10932" y="129540"/>
                  </a:moveTo>
                  <a:cubicBezTo>
                    <a:pt x="4957" y="129540"/>
                    <a:pt x="0" y="124714"/>
                    <a:pt x="0" y="118618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118618"/>
                  </a:lnTo>
                  <a:cubicBezTo>
                    <a:pt x="21864" y="124587"/>
                    <a:pt x="17033" y="129540"/>
                    <a:pt x="10932" y="1295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3239116" y="4356575"/>
              <a:ext cx="21863" cy="85344"/>
            </a:xfrm>
            <a:custGeom>
              <a:avLst/>
              <a:gdLst/>
              <a:ahLst/>
              <a:cxnLst/>
              <a:rect l="l" t="t" r="r" b="b"/>
              <a:pathLst>
                <a:path w="21863" h="85344" extrusionOk="0">
                  <a:moveTo>
                    <a:pt x="10932" y="85344"/>
                  </a:moveTo>
                  <a:cubicBezTo>
                    <a:pt x="4957" y="85344"/>
                    <a:pt x="0" y="80518"/>
                    <a:pt x="0" y="74422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74422"/>
                  </a:lnTo>
                  <a:cubicBezTo>
                    <a:pt x="21864" y="80391"/>
                    <a:pt x="17033" y="85344"/>
                    <a:pt x="10932" y="85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315130" y="4356575"/>
              <a:ext cx="21863" cy="85344"/>
            </a:xfrm>
            <a:custGeom>
              <a:avLst/>
              <a:gdLst/>
              <a:ahLst/>
              <a:cxnLst/>
              <a:rect l="l" t="t" r="r" b="b"/>
              <a:pathLst>
                <a:path w="21863" h="85344" extrusionOk="0">
                  <a:moveTo>
                    <a:pt x="10932" y="85344"/>
                  </a:moveTo>
                  <a:cubicBezTo>
                    <a:pt x="4957" y="85344"/>
                    <a:pt x="0" y="80518"/>
                    <a:pt x="0" y="74422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74422"/>
                  </a:lnTo>
                  <a:cubicBezTo>
                    <a:pt x="21864" y="80391"/>
                    <a:pt x="17033" y="85344"/>
                    <a:pt x="10932" y="85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3239116" y="4457666"/>
              <a:ext cx="21863" cy="88011"/>
            </a:xfrm>
            <a:custGeom>
              <a:avLst/>
              <a:gdLst/>
              <a:ahLst/>
              <a:cxnLst/>
              <a:rect l="l" t="t" r="r" b="b"/>
              <a:pathLst>
                <a:path w="21863" h="88011" extrusionOk="0">
                  <a:moveTo>
                    <a:pt x="10932" y="88011"/>
                  </a:moveTo>
                  <a:cubicBezTo>
                    <a:pt x="4957" y="88011"/>
                    <a:pt x="0" y="83185"/>
                    <a:pt x="0" y="77089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77089"/>
                  </a:lnTo>
                  <a:cubicBezTo>
                    <a:pt x="21864" y="83058"/>
                    <a:pt x="17033" y="88011"/>
                    <a:pt x="10932" y="880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3315130" y="4457666"/>
              <a:ext cx="21863" cy="88011"/>
            </a:xfrm>
            <a:custGeom>
              <a:avLst/>
              <a:gdLst/>
              <a:ahLst/>
              <a:cxnLst/>
              <a:rect l="l" t="t" r="r" b="b"/>
              <a:pathLst>
                <a:path w="21863" h="88011" extrusionOk="0">
                  <a:moveTo>
                    <a:pt x="10932" y="88011"/>
                  </a:moveTo>
                  <a:cubicBezTo>
                    <a:pt x="4957" y="88011"/>
                    <a:pt x="0" y="83185"/>
                    <a:pt x="0" y="77089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77089"/>
                  </a:lnTo>
                  <a:cubicBezTo>
                    <a:pt x="21864" y="83058"/>
                    <a:pt x="17033" y="88011"/>
                    <a:pt x="10932" y="880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3401822" y="4466175"/>
              <a:ext cx="21863" cy="54991"/>
            </a:xfrm>
            <a:custGeom>
              <a:avLst/>
              <a:gdLst/>
              <a:ahLst/>
              <a:cxnLst/>
              <a:rect l="l" t="t" r="r" b="b"/>
              <a:pathLst>
                <a:path w="21863" h="54991" extrusionOk="0">
                  <a:moveTo>
                    <a:pt x="10932" y="54991"/>
                  </a:moveTo>
                  <a:cubicBezTo>
                    <a:pt x="4957" y="54991"/>
                    <a:pt x="0" y="50165"/>
                    <a:pt x="0" y="44069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44069"/>
                  </a:lnTo>
                  <a:cubicBezTo>
                    <a:pt x="21864" y="50038"/>
                    <a:pt x="17033" y="54991"/>
                    <a:pt x="10932" y="549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3152552" y="4466175"/>
              <a:ext cx="21863" cy="54991"/>
            </a:xfrm>
            <a:custGeom>
              <a:avLst/>
              <a:gdLst/>
              <a:ahLst/>
              <a:cxnLst/>
              <a:rect l="l" t="t" r="r" b="b"/>
              <a:pathLst>
                <a:path w="21863" h="54991" extrusionOk="0">
                  <a:moveTo>
                    <a:pt x="10932" y="54991"/>
                  </a:moveTo>
                  <a:cubicBezTo>
                    <a:pt x="4957" y="54991"/>
                    <a:pt x="0" y="50165"/>
                    <a:pt x="0" y="44069"/>
                  </a:cubicBezTo>
                  <a:lnTo>
                    <a:pt x="0" y="10922"/>
                  </a:lnTo>
                  <a:cubicBezTo>
                    <a:pt x="0" y="4953"/>
                    <a:pt x="4830" y="0"/>
                    <a:pt x="10932" y="0"/>
                  </a:cubicBezTo>
                  <a:cubicBezTo>
                    <a:pt x="17033" y="0"/>
                    <a:pt x="21864" y="4826"/>
                    <a:pt x="21864" y="10922"/>
                  </a:cubicBezTo>
                  <a:lnTo>
                    <a:pt x="21864" y="44069"/>
                  </a:lnTo>
                  <a:cubicBezTo>
                    <a:pt x="21864" y="50038"/>
                    <a:pt x="17033" y="54991"/>
                    <a:pt x="10932" y="549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27"/>
          <p:cNvGrpSpPr/>
          <p:nvPr/>
        </p:nvGrpSpPr>
        <p:grpSpPr>
          <a:xfrm>
            <a:off x="5357021" y="2825321"/>
            <a:ext cx="530074" cy="412524"/>
            <a:chOff x="5228956" y="2820382"/>
            <a:chExt cx="621586" cy="483742"/>
          </a:xfrm>
          <a:solidFill>
            <a:srgbClr val="0F70B7"/>
          </a:solidFill>
        </p:grpSpPr>
        <p:grpSp>
          <p:nvGrpSpPr>
            <p:cNvPr id="405" name="Google Shape;405;p27"/>
            <p:cNvGrpSpPr/>
            <p:nvPr/>
          </p:nvGrpSpPr>
          <p:grpSpPr>
            <a:xfrm>
              <a:off x="5325817" y="3023952"/>
              <a:ext cx="427483" cy="199782"/>
              <a:chOff x="5325817" y="3023952"/>
              <a:chExt cx="427483" cy="199782"/>
            </a:xfrm>
            <a:grpFill/>
          </p:grpSpPr>
          <p:sp>
            <p:nvSpPr>
              <p:cNvPr id="406" name="Google Shape;406;p27"/>
              <p:cNvSpPr/>
              <p:nvPr/>
            </p:nvSpPr>
            <p:spPr>
              <a:xfrm>
                <a:off x="5325817" y="3033362"/>
                <a:ext cx="75505" cy="75437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7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5444159" y="3033362"/>
                <a:ext cx="75505" cy="75437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7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5325817" y="3148296"/>
                <a:ext cx="75505" cy="75438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8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5444159" y="3148296"/>
                <a:ext cx="75505" cy="75438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8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5545242" y="3023952"/>
                <a:ext cx="110954" cy="88784"/>
              </a:xfrm>
              <a:custGeom>
                <a:avLst/>
                <a:gdLst/>
                <a:ahLst/>
                <a:cxnLst/>
                <a:rect l="l" t="t" r="r" b="b"/>
                <a:pathLst>
                  <a:path w="110954" h="88784" extrusionOk="0">
                    <a:moveTo>
                      <a:pt x="43700" y="88785"/>
                    </a:moveTo>
                    <a:cubicBezTo>
                      <a:pt x="40903" y="88785"/>
                      <a:pt x="38234" y="87769"/>
                      <a:pt x="36073" y="85991"/>
                    </a:cubicBezTo>
                    <a:lnTo>
                      <a:pt x="3913" y="57797"/>
                    </a:lnTo>
                    <a:cubicBezTo>
                      <a:pt x="-917" y="53606"/>
                      <a:pt x="-1298" y="46367"/>
                      <a:pt x="2896" y="41541"/>
                    </a:cubicBezTo>
                    <a:cubicBezTo>
                      <a:pt x="7091" y="36842"/>
                      <a:pt x="14336" y="36334"/>
                      <a:pt x="19167" y="40525"/>
                    </a:cubicBezTo>
                    <a:lnTo>
                      <a:pt x="42556" y="60972"/>
                    </a:lnTo>
                    <a:lnTo>
                      <a:pt x="90732" y="4076"/>
                    </a:lnTo>
                    <a:cubicBezTo>
                      <a:pt x="94800" y="-750"/>
                      <a:pt x="102045" y="-1385"/>
                      <a:pt x="106875" y="2679"/>
                    </a:cubicBezTo>
                    <a:cubicBezTo>
                      <a:pt x="111705" y="6743"/>
                      <a:pt x="112341" y="13982"/>
                      <a:pt x="108274" y="18808"/>
                    </a:cubicBezTo>
                    <a:lnTo>
                      <a:pt x="52470" y="84594"/>
                    </a:lnTo>
                    <a:cubicBezTo>
                      <a:pt x="50437" y="87007"/>
                      <a:pt x="47640" y="88404"/>
                      <a:pt x="44589" y="88658"/>
                    </a:cubicBezTo>
                    <a:cubicBezTo>
                      <a:pt x="44335" y="88658"/>
                      <a:pt x="44081" y="88658"/>
                      <a:pt x="43700" y="886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5677795" y="3033362"/>
                <a:ext cx="75505" cy="75437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7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5559579" y="3148296"/>
                <a:ext cx="75505" cy="75438"/>
              </a:xfrm>
              <a:custGeom>
                <a:avLst/>
                <a:gdLst/>
                <a:ahLst/>
                <a:cxnLst/>
                <a:rect l="l" t="t" r="r" b="b"/>
                <a:pathLst>
                  <a:path w="75505" h="75438" extrusionOk="0">
                    <a:moveTo>
                      <a:pt x="58854" y="75438"/>
                    </a:moveTo>
                    <a:lnTo>
                      <a:pt x="16652" y="75438"/>
                    </a:lnTo>
                    <a:cubicBezTo>
                      <a:pt x="7500" y="75438"/>
                      <a:pt x="0" y="67945"/>
                      <a:pt x="0" y="58801"/>
                    </a:cubicBezTo>
                    <a:lnTo>
                      <a:pt x="0" y="16637"/>
                    </a:lnTo>
                    <a:cubicBezTo>
                      <a:pt x="0" y="7493"/>
                      <a:pt x="7500" y="0"/>
                      <a:pt x="16652" y="0"/>
                    </a:cubicBezTo>
                    <a:lnTo>
                      <a:pt x="58854" y="0"/>
                    </a:lnTo>
                    <a:cubicBezTo>
                      <a:pt x="68006" y="0"/>
                      <a:pt x="75506" y="7493"/>
                      <a:pt x="75506" y="16637"/>
                    </a:cubicBezTo>
                    <a:lnTo>
                      <a:pt x="75506" y="58801"/>
                    </a:lnTo>
                    <a:cubicBezTo>
                      <a:pt x="75506" y="67945"/>
                      <a:pt x="68006" y="75438"/>
                      <a:pt x="58854" y="75438"/>
                    </a:cubicBezTo>
                    <a:close/>
                    <a:moveTo>
                      <a:pt x="23008" y="52451"/>
                    </a:moveTo>
                    <a:lnTo>
                      <a:pt x="52498" y="52451"/>
                    </a:lnTo>
                    <a:lnTo>
                      <a:pt x="52498" y="22987"/>
                    </a:lnTo>
                    <a:lnTo>
                      <a:pt x="23008" y="22987"/>
                    </a:lnTo>
                    <a:lnTo>
                      <a:pt x="23008" y="52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27"/>
            <p:cNvGrpSpPr/>
            <p:nvPr/>
          </p:nvGrpSpPr>
          <p:grpSpPr>
            <a:xfrm>
              <a:off x="5228956" y="2820382"/>
              <a:ext cx="621586" cy="483742"/>
              <a:chOff x="5228956" y="2820382"/>
              <a:chExt cx="621586" cy="483742"/>
            </a:xfrm>
            <a:grpFill/>
          </p:grpSpPr>
          <p:sp>
            <p:nvSpPr>
              <p:cNvPr id="414" name="Google Shape;414;p27"/>
              <p:cNvSpPr/>
              <p:nvPr/>
            </p:nvSpPr>
            <p:spPr>
              <a:xfrm>
                <a:off x="5528309" y="2820510"/>
                <a:ext cx="112114" cy="117855"/>
              </a:xfrm>
              <a:custGeom>
                <a:avLst/>
                <a:gdLst/>
                <a:ahLst/>
                <a:cxnLst/>
                <a:rect l="l" t="t" r="r" b="b"/>
                <a:pathLst>
                  <a:path w="112114" h="117855" extrusionOk="0">
                    <a:moveTo>
                      <a:pt x="11440" y="117729"/>
                    </a:moveTo>
                    <a:cubicBezTo>
                      <a:pt x="17796" y="117729"/>
                      <a:pt x="22881" y="112522"/>
                      <a:pt x="22881" y="106299"/>
                    </a:cubicBezTo>
                    <a:lnTo>
                      <a:pt x="22881" y="67310"/>
                    </a:lnTo>
                    <a:lnTo>
                      <a:pt x="100674" y="67310"/>
                    </a:lnTo>
                    <a:cubicBezTo>
                      <a:pt x="107030" y="67310"/>
                      <a:pt x="112114" y="62103"/>
                      <a:pt x="112114" y="55880"/>
                    </a:cubicBezTo>
                    <a:cubicBezTo>
                      <a:pt x="112114" y="49657"/>
                      <a:pt x="106903" y="44450"/>
                      <a:pt x="100674" y="44450"/>
                    </a:cubicBezTo>
                    <a:lnTo>
                      <a:pt x="22881" y="44450"/>
                    </a:lnTo>
                    <a:lnTo>
                      <a:pt x="22881" y="11430"/>
                    </a:lnTo>
                    <a:cubicBezTo>
                      <a:pt x="22881" y="5080"/>
                      <a:pt x="17669" y="0"/>
                      <a:pt x="11440" y="0"/>
                    </a:cubicBezTo>
                    <a:cubicBezTo>
                      <a:pt x="5212" y="0"/>
                      <a:pt x="0" y="5207"/>
                      <a:pt x="0" y="11430"/>
                    </a:cubicBezTo>
                    <a:lnTo>
                      <a:pt x="0" y="106426"/>
                    </a:lnTo>
                    <a:cubicBezTo>
                      <a:pt x="0" y="112776"/>
                      <a:pt x="5212" y="117856"/>
                      <a:pt x="11440" y="1178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5402339" y="2820382"/>
                <a:ext cx="112241" cy="117729"/>
              </a:xfrm>
              <a:custGeom>
                <a:avLst/>
                <a:gdLst/>
                <a:ahLst/>
                <a:cxnLst/>
                <a:rect l="l" t="t" r="r" b="b"/>
                <a:pathLst>
                  <a:path w="112241" h="117729" extrusionOk="0">
                    <a:moveTo>
                      <a:pt x="0" y="56134"/>
                    </a:moveTo>
                    <a:lnTo>
                      <a:pt x="0" y="106299"/>
                    </a:lnTo>
                    <a:cubicBezTo>
                      <a:pt x="0" y="112649"/>
                      <a:pt x="5212" y="117729"/>
                      <a:pt x="11440" y="117729"/>
                    </a:cubicBezTo>
                    <a:cubicBezTo>
                      <a:pt x="17669" y="117729"/>
                      <a:pt x="22881" y="112522"/>
                      <a:pt x="22881" y="106299"/>
                    </a:cubicBezTo>
                    <a:lnTo>
                      <a:pt x="22881" y="67310"/>
                    </a:lnTo>
                    <a:lnTo>
                      <a:pt x="100801" y="67310"/>
                    </a:lnTo>
                    <a:cubicBezTo>
                      <a:pt x="107157" y="67310"/>
                      <a:pt x="112242" y="62103"/>
                      <a:pt x="112242" y="55880"/>
                    </a:cubicBezTo>
                    <a:cubicBezTo>
                      <a:pt x="112242" y="49657"/>
                      <a:pt x="107030" y="44450"/>
                      <a:pt x="100801" y="44450"/>
                    </a:cubicBezTo>
                    <a:lnTo>
                      <a:pt x="22881" y="44450"/>
                    </a:lnTo>
                    <a:lnTo>
                      <a:pt x="22881" y="11430"/>
                    </a:lnTo>
                    <a:cubicBezTo>
                      <a:pt x="22881" y="5080"/>
                      <a:pt x="17669" y="0"/>
                      <a:pt x="11440" y="0"/>
                    </a:cubicBezTo>
                    <a:cubicBezTo>
                      <a:pt x="5212" y="0"/>
                      <a:pt x="0" y="5207"/>
                      <a:pt x="0" y="11430"/>
                    </a:cubicBezTo>
                    <a:lnTo>
                      <a:pt x="0" y="55626"/>
                    </a:lnTo>
                    <a:cubicBezTo>
                      <a:pt x="0" y="55626"/>
                      <a:pt x="0" y="55880"/>
                      <a:pt x="0" y="56007"/>
                    </a:cubicBezTo>
                    <a:cubicBezTo>
                      <a:pt x="0" y="56134"/>
                      <a:pt x="0" y="56261"/>
                      <a:pt x="0" y="56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5228956" y="2820382"/>
                <a:ext cx="621586" cy="483742"/>
              </a:xfrm>
              <a:custGeom>
                <a:avLst/>
                <a:gdLst/>
                <a:ahLst/>
                <a:cxnLst/>
                <a:rect l="l" t="t" r="r" b="b"/>
                <a:pathLst>
                  <a:path w="621586" h="483742" extrusionOk="0">
                    <a:moveTo>
                      <a:pt x="620569" y="351917"/>
                    </a:moveTo>
                    <a:cubicBezTo>
                      <a:pt x="620951" y="351028"/>
                      <a:pt x="621205" y="350139"/>
                      <a:pt x="621459" y="349123"/>
                    </a:cubicBezTo>
                    <a:cubicBezTo>
                      <a:pt x="621459" y="348869"/>
                      <a:pt x="621459" y="348742"/>
                      <a:pt x="621459" y="348488"/>
                    </a:cubicBezTo>
                    <a:cubicBezTo>
                      <a:pt x="621459" y="348107"/>
                      <a:pt x="621586" y="347599"/>
                      <a:pt x="621586" y="347218"/>
                    </a:cubicBezTo>
                    <a:lnTo>
                      <a:pt x="621586" y="154178"/>
                    </a:lnTo>
                    <a:cubicBezTo>
                      <a:pt x="621586" y="154178"/>
                      <a:pt x="621586" y="154051"/>
                      <a:pt x="621586" y="153924"/>
                    </a:cubicBezTo>
                    <a:lnTo>
                      <a:pt x="621586" y="83693"/>
                    </a:lnTo>
                    <a:cubicBezTo>
                      <a:pt x="621586" y="69723"/>
                      <a:pt x="612180" y="57023"/>
                      <a:pt x="596926" y="50038"/>
                    </a:cubicBezTo>
                    <a:cubicBezTo>
                      <a:pt x="596672" y="50038"/>
                      <a:pt x="596545" y="49784"/>
                      <a:pt x="596291" y="49657"/>
                    </a:cubicBezTo>
                    <a:cubicBezTo>
                      <a:pt x="596291" y="49657"/>
                      <a:pt x="596164" y="49657"/>
                      <a:pt x="596164" y="49657"/>
                    </a:cubicBezTo>
                    <a:cubicBezTo>
                      <a:pt x="596164" y="49657"/>
                      <a:pt x="596036" y="49657"/>
                      <a:pt x="595910" y="49657"/>
                    </a:cubicBezTo>
                    <a:cubicBezTo>
                      <a:pt x="595910" y="49657"/>
                      <a:pt x="595782" y="49657"/>
                      <a:pt x="595655" y="49657"/>
                    </a:cubicBezTo>
                    <a:cubicBezTo>
                      <a:pt x="588283" y="46228"/>
                      <a:pt x="579893" y="44450"/>
                      <a:pt x="571122" y="44450"/>
                    </a:cubicBezTo>
                    <a:lnTo>
                      <a:pt x="448330" y="44450"/>
                    </a:lnTo>
                    <a:lnTo>
                      <a:pt x="448330" y="11430"/>
                    </a:lnTo>
                    <a:cubicBezTo>
                      <a:pt x="448330" y="5080"/>
                      <a:pt x="443119" y="0"/>
                      <a:pt x="436890" y="0"/>
                    </a:cubicBezTo>
                    <a:cubicBezTo>
                      <a:pt x="430662" y="0"/>
                      <a:pt x="425450" y="5207"/>
                      <a:pt x="425450" y="11430"/>
                    </a:cubicBezTo>
                    <a:lnTo>
                      <a:pt x="425450" y="106426"/>
                    </a:lnTo>
                    <a:cubicBezTo>
                      <a:pt x="425450" y="112776"/>
                      <a:pt x="430662" y="117856"/>
                      <a:pt x="436890" y="117856"/>
                    </a:cubicBezTo>
                    <a:cubicBezTo>
                      <a:pt x="443119" y="117856"/>
                      <a:pt x="448330" y="112649"/>
                      <a:pt x="448330" y="106426"/>
                    </a:cubicBezTo>
                    <a:lnTo>
                      <a:pt x="448330" y="67437"/>
                    </a:lnTo>
                    <a:lnTo>
                      <a:pt x="571122" y="67437"/>
                    </a:lnTo>
                    <a:cubicBezTo>
                      <a:pt x="576715" y="67437"/>
                      <a:pt x="581927" y="68580"/>
                      <a:pt x="586630" y="70739"/>
                    </a:cubicBezTo>
                    <a:cubicBezTo>
                      <a:pt x="594003" y="74041"/>
                      <a:pt x="598579" y="79629"/>
                      <a:pt x="598579" y="85344"/>
                    </a:cubicBezTo>
                    <a:lnTo>
                      <a:pt x="598579" y="142875"/>
                    </a:lnTo>
                    <a:lnTo>
                      <a:pt x="23008" y="142875"/>
                    </a:lnTo>
                    <a:lnTo>
                      <a:pt x="23008" y="85344"/>
                    </a:lnTo>
                    <a:cubicBezTo>
                      <a:pt x="23008" y="79629"/>
                      <a:pt x="27583" y="74041"/>
                      <a:pt x="35338" y="70612"/>
                    </a:cubicBezTo>
                    <a:cubicBezTo>
                      <a:pt x="39787" y="68453"/>
                      <a:pt x="44998" y="67310"/>
                      <a:pt x="50464" y="67310"/>
                    </a:cubicBezTo>
                    <a:lnTo>
                      <a:pt x="150503" y="67310"/>
                    </a:lnTo>
                    <a:cubicBezTo>
                      <a:pt x="156858" y="67310"/>
                      <a:pt x="161943" y="62103"/>
                      <a:pt x="161943" y="55880"/>
                    </a:cubicBezTo>
                    <a:cubicBezTo>
                      <a:pt x="161943" y="49657"/>
                      <a:pt x="156731" y="44450"/>
                      <a:pt x="150503" y="44450"/>
                    </a:cubicBezTo>
                    <a:lnTo>
                      <a:pt x="50464" y="44450"/>
                    </a:lnTo>
                    <a:cubicBezTo>
                      <a:pt x="41566" y="44450"/>
                      <a:pt x="32922" y="46355"/>
                      <a:pt x="25677" y="49784"/>
                    </a:cubicBezTo>
                    <a:cubicBezTo>
                      <a:pt x="9788" y="56896"/>
                      <a:pt x="0" y="70485"/>
                      <a:pt x="0" y="85344"/>
                    </a:cubicBezTo>
                    <a:lnTo>
                      <a:pt x="0" y="154305"/>
                    </a:lnTo>
                    <a:cubicBezTo>
                      <a:pt x="0" y="154305"/>
                      <a:pt x="0" y="154305"/>
                      <a:pt x="0" y="154305"/>
                    </a:cubicBezTo>
                    <a:lnTo>
                      <a:pt x="0" y="472313"/>
                    </a:lnTo>
                    <a:cubicBezTo>
                      <a:pt x="0" y="478663"/>
                      <a:pt x="5212" y="483743"/>
                      <a:pt x="11440" y="483743"/>
                    </a:cubicBezTo>
                    <a:lnTo>
                      <a:pt x="498667" y="483743"/>
                    </a:lnTo>
                    <a:cubicBezTo>
                      <a:pt x="499430" y="483743"/>
                      <a:pt x="500193" y="483743"/>
                      <a:pt x="500956" y="483489"/>
                    </a:cubicBezTo>
                    <a:cubicBezTo>
                      <a:pt x="501210" y="483489"/>
                      <a:pt x="501337" y="483362"/>
                      <a:pt x="501591" y="483362"/>
                    </a:cubicBezTo>
                    <a:cubicBezTo>
                      <a:pt x="502100" y="483235"/>
                      <a:pt x="502735" y="483108"/>
                      <a:pt x="503244" y="482854"/>
                    </a:cubicBezTo>
                    <a:cubicBezTo>
                      <a:pt x="503498" y="482727"/>
                      <a:pt x="503752" y="482600"/>
                      <a:pt x="504133" y="482346"/>
                    </a:cubicBezTo>
                    <a:cubicBezTo>
                      <a:pt x="504515" y="482092"/>
                      <a:pt x="504896" y="481965"/>
                      <a:pt x="505277" y="481711"/>
                    </a:cubicBezTo>
                    <a:cubicBezTo>
                      <a:pt x="505531" y="481457"/>
                      <a:pt x="505786" y="481203"/>
                      <a:pt x="506167" y="481076"/>
                    </a:cubicBezTo>
                    <a:cubicBezTo>
                      <a:pt x="506549" y="480822"/>
                      <a:pt x="506803" y="480568"/>
                      <a:pt x="507057" y="480187"/>
                    </a:cubicBezTo>
                    <a:cubicBezTo>
                      <a:pt x="507057" y="480187"/>
                      <a:pt x="507311" y="480060"/>
                      <a:pt x="507311" y="479933"/>
                    </a:cubicBezTo>
                    <a:lnTo>
                      <a:pt x="618663" y="354838"/>
                    </a:lnTo>
                    <a:cubicBezTo>
                      <a:pt x="618663" y="354838"/>
                      <a:pt x="618663" y="354711"/>
                      <a:pt x="618790" y="354584"/>
                    </a:cubicBezTo>
                    <a:cubicBezTo>
                      <a:pt x="619425" y="353822"/>
                      <a:pt x="619934" y="353060"/>
                      <a:pt x="620315" y="352298"/>
                    </a:cubicBezTo>
                    <a:cubicBezTo>
                      <a:pt x="620315" y="352298"/>
                      <a:pt x="620442" y="352044"/>
                      <a:pt x="620442" y="351917"/>
                    </a:cubicBezTo>
                    <a:close/>
                    <a:moveTo>
                      <a:pt x="493583" y="460756"/>
                    </a:moveTo>
                    <a:lnTo>
                      <a:pt x="23008" y="460756"/>
                    </a:lnTo>
                    <a:lnTo>
                      <a:pt x="23008" y="165608"/>
                    </a:lnTo>
                    <a:lnTo>
                      <a:pt x="598579" y="165608"/>
                    </a:lnTo>
                    <a:lnTo>
                      <a:pt x="598579" y="335661"/>
                    </a:lnTo>
                    <a:lnTo>
                      <a:pt x="498667" y="335661"/>
                    </a:lnTo>
                    <a:cubicBezTo>
                      <a:pt x="492312" y="335661"/>
                      <a:pt x="487227" y="340868"/>
                      <a:pt x="487227" y="347091"/>
                    </a:cubicBezTo>
                    <a:lnTo>
                      <a:pt x="487227" y="426466"/>
                    </a:lnTo>
                    <a:cubicBezTo>
                      <a:pt x="487227" y="432816"/>
                      <a:pt x="492439" y="437896"/>
                      <a:pt x="498667" y="437896"/>
                    </a:cubicBezTo>
                    <a:cubicBezTo>
                      <a:pt x="504896" y="437896"/>
                      <a:pt x="510108" y="432689"/>
                      <a:pt x="510108" y="426466"/>
                    </a:cubicBezTo>
                    <a:lnTo>
                      <a:pt x="510108" y="358648"/>
                    </a:lnTo>
                    <a:lnTo>
                      <a:pt x="584342" y="358648"/>
                    </a:lnTo>
                    <a:lnTo>
                      <a:pt x="493455" y="460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27"/>
          <p:cNvGrpSpPr/>
          <p:nvPr/>
        </p:nvGrpSpPr>
        <p:grpSpPr>
          <a:xfrm>
            <a:off x="2599548" y="2789797"/>
            <a:ext cx="506226" cy="483246"/>
            <a:chOff x="1995435" y="2778726"/>
            <a:chExt cx="593621" cy="566673"/>
          </a:xfrm>
          <a:solidFill>
            <a:srgbClr val="0F70B7"/>
          </a:solidFill>
        </p:grpSpPr>
        <p:sp>
          <p:nvSpPr>
            <p:cNvPr id="418" name="Google Shape;418;p27"/>
            <p:cNvSpPr/>
            <p:nvPr/>
          </p:nvSpPr>
          <p:spPr>
            <a:xfrm>
              <a:off x="1995435" y="2778726"/>
              <a:ext cx="593621" cy="566673"/>
            </a:xfrm>
            <a:custGeom>
              <a:avLst/>
              <a:gdLst/>
              <a:ahLst/>
              <a:cxnLst/>
              <a:rect l="l" t="t" r="r" b="b"/>
              <a:pathLst>
                <a:path w="593621" h="566673" extrusionOk="0">
                  <a:moveTo>
                    <a:pt x="537946" y="566674"/>
                  </a:moveTo>
                  <a:cubicBezTo>
                    <a:pt x="528793" y="566674"/>
                    <a:pt x="520150" y="563118"/>
                    <a:pt x="513667" y="556641"/>
                  </a:cubicBezTo>
                  <a:lnTo>
                    <a:pt x="368884" y="411988"/>
                  </a:lnTo>
                  <a:cubicBezTo>
                    <a:pt x="329098" y="442468"/>
                    <a:pt x="280032" y="459105"/>
                    <a:pt x="229695" y="459105"/>
                  </a:cubicBezTo>
                  <a:cubicBezTo>
                    <a:pt x="103089" y="459105"/>
                    <a:pt x="0" y="356108"/>
                    <a:pt x="0" y="229616"/>
                  </a:cubicBezTo>
                  <a:cubicBezTo>
                    <a:pt x="0" y="221488"/>
                    <a:pt x="381" y="213360"/>
                    <a:pt x="1271" y="205359"/>
                  </a:cubicBezTo>
                  <a:cubicBezTo>
                    <a:pt x="4449" y="174625"/>
                    <a:pt x="13601" y="145288"/>
                    <a:pt x="28728" y="118237"/>
                  </a:cubicBezTo>
                  <a:cubicBezTo>
                    <a:pt x="69277" y="45339"/>
                    <a:pt x="146308" y="0"/>
                    <a:pt x="229695" y="0"/>
                  </a:cubicBezTo>
                  <a:cubicBezTo>
                    <a:pt x="292362" y="0"/>
                    <a:pt x="350834" y="24765"/>
                    <a:pt x="394434" y="69723"/>
                  </a:cubicBezTo>
                  <a:cubicBezTo>
                    <a:pt x="430153" y="106299"/>
                    <a:pt x="452779" y="154432"/>
                    <a:pt x="458118" y="205359"/>
                  </a:cubicBezTo>
                  <a:cubicBezTo>
                    <a:pt x="459008" y="213233"/>
                    <a:pt x="459389" y="221361"/>
                    <a:pt x="459389" y="229489"/>
                  </a:cubicBezTo>
                  <a:cubicBezTo>
                    <a:pt x="459389" y="266827"/>
                    <a:pt x="450364" y="303657"/>
                    <a:pt x="433077" y="336296"/>
                  </a:cubicBezTo>
                  <a:lnTo>
                    <a:pt x="583580" y="486664"/>
                  </a:lnTo>
                  <a:cubicBezTo>
                    <a:pt x="590062" y="493141"/>
                    <a:pt x="593621" y="501777"/>
                    <a:pt x="593621" y="510921"/>
                  </a:cubicBezTo>
                  <a:cubicBezTo>
                    <a:pt x="593621" y="520065"/>
                    <a:pt x="590062" y="528701"/>
                    <a:pt x="583580" y="535178"/>
                  </a:cubicBezTo>
                  <a:lnTo>
                    <a:pt x="562224" y="556387"/>
                  </a:lnTo>
                  <a:cubicBezTo>
                    <a:pt x="555869" y="562864"/>
                    <a:pt x="547225" y="566420"/>
                    <a:pt x="538073" y="566420"/>
                  </a:cubicBezTo>
                  <a:close/>
                  <a:moveTo>
                    <a:pt x="370410" y="381000"/>
                  </a:moveTo>
                  <a:lnTo>
                    <a:pt x="529937" y="540385"/>
                  </a:lnTo>
                  <a:cubicBezTo>
                    <a:pt x="534259" y="544703"/>
                    <a:pt x="541632" y="544703"/>
                    <a:pt x="545827" y="540385"/>
                  </a:cubicBezTo>
                  <a:lnTo>
                    <a:pt x="567309" y="519049"/>
                  </a:lnTo>
                  <a:cubicBezTo>
                    <a:pt x="569470" y="516890"/>
                    <a:pt x="570614" y="514096"/>
                    <a:pt x="570614" y="511048"/>
                  </a:cubicBezTo>
                  <a:cubicBezTo>
                    <a:pt x="570614" y="508000"/>
                    <a:pt x="569470" y="505206"/>
                    <a:pt x="567309" y="503047"/>
                  </a:cubicBezTo>
                  <a:lnTo>
                    <a:pt x="404476" y="340360"/>
                  </a:lnTo>
                  <a:lnTo>
                    <a:pt x="408925" y="332740"/>
                  </a:lnTo>
                  <a:cubicBezTo>
                    <a:pt x="426975" y="301625"/>
                    <a:pt x="436382" y="265938"/>
                    <a:pt x="436382" y="229616"/>
                  </a:cubicBezTo>
                  <a:cubicBezTo>
                    <a:pt x="436382" y="222250"/>
                    <a:pt x="436000" y="215011"/>
                    <a:pt x="435238" y="207899"/>
                  </a:cubicBezTo>
                  <a:cubicBezTo>
                    <a:pt x="430407" y="162052"/>
                    <a:pt x="410069" y="118745"/>
                    <a:pt x="377909" y="85852"/>
                  </a:cubicBezTo>
                  <a:cubicBezTo>
                    <a:pt x="338631" y="45339"/>
                    <a:pt x="286006" y="23114"/>
                    <a:pt x="229695" y="23114"/>
                  </a:cubicBezTo>
                  <a:cubicBezTo>
                    <a:pt x="154697" y="23114"/>
                    <a:pt x="85420" y="63881"/>
                    <a:pt x="48812" y="129540"/>
                  </a:cubicBezTo>
                  <a:cubicBezTo>
                    <a:pt x="35210" y="153797"/>
                    <a:pt x="26948" y="180086"/>
                    <a:pt x="24152" y="207772"/>
                  </a:cubicBezTo>
                  <a:cubicBezTo>
                    <a:pt x="23389" y="215011"/>
                    <a:pt x="23008" y="222250"/>
                    <a:pt x="23008" y="229616"/>
                  </a:cubicBezTo>
                  <a:cubicBezTo>
                    <a:pt x="23008" y="343535"/>
                    <a:pt x="115674" y="436118"/>
                    <a:pt x="229695" y="436118"/>
                  </a:cubicBezTo>
                  <a:cubicBezTo>
                    <a:pt x="278252" y="436118"/>
                    <a:pt x="325411" y="418973"/>
                    <a:pt x="362401" y="387731"/>
                  </a:cubicBezTo>
                  <a:lnTo>
                    <a:pt x="370537" y="3808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2074280" y="2924955"/>
              <a:ext cx="296851" cy="152221"/>
            </a:xfrm>
            <a:custGeom>
              <a:avLst/>
              <a:gdLst/>
              <a:ahLst/>
              <a:cxnLst/>
              <a:rect l="l" t="t" r="r" b="b"/>
              <a:pathLst>
                <a:path w="296851" h="152221" extrusionOk="0">
                  <a:moveTo>
                    <a:pt x="11533" y="152221"/>
                  </a:moveTo>
                  <a:cubicBezTo>
                    <a:pt x="8737" y="152221"/>
                    <a:pt x="5940" y="151205"/>
                    <a:pt x="3779" y="149173"/>
                  </a:cubicBezTo>
                  <a:cubicBezTo>
                    <a:pt x="-924" y="144855"/>
                    <a:pt x="-1305" y="137616"/>
                    <a:pt x="3017" y="132917"/>
                  </a:cubicBezTo>
                  <a:lnTo>
                    <a:pt x="42041" y="90245"/>
                  </a:lnTo>
                  <a:cubicBezTo>
                    <a:pt x="45981" y="85927"/>
                    <a:pt x="52718" y="85292"/>
                    <a:pt x="57421" y="88848"/>
                  </a:cubicBezTo>
                  <a:lnTo>
                    <a:pt x="92759" y="115518"/>
                  </a:lnTo>
                  <a:lnTo>
                    <a:pt x="158858" y="32460"/>
                  </a:lnTo>
                  <a:cubicBezTo>
                    <a:pt x="160765" y="30047"/>
                    <a:pt x="163561" y="28523"/>
                    <a:pt x="166739" y="28142"/>
                  </a:cubicBezTo>
                  <a:cubicBezTo>
                    <a:pt x="169790" y="27888"/>
                    <a:pt x="172968" y="28777"/>
                    <a:pt x="175256" y="30809"/>
                  </a:cubicBezTo>
                  <a:lnTo>
                    <a:pt x="223813" y="71449"/>
                  </a:lnTo>
                  <a:lnTo>
                    <a:pt x="276311" y="4393"/>
                  </a:lnTo>
                  <a:cubicBezTo>
                    <a:pt x="280252" y="-560"/>
                    <a:pt x="287497" y="-1449"/>
                    <a:pt x="292455" y="2361"/>
                  </a:cubicBezTo>
                  <a:cubicBezTo>
                    <a:pt x="297412" y="6298"/>
                    <a:pt x="298302" y="13537"/>
                    <a:pt x="294489" y="18490"/>
                  </a:cubicBezTo>
                  <a:lnTo>
                    <a:pt x="234745" y="94944"/>
                  </a:lnTo>
                  <a:cubicBezTo>
                    <a:pt x="232838" y="97357"/>
                    <a:pt x="230042" y="99008"/>
                    <a:pt x="226864" y="99262"/>
                  </a:cubicBezTo>
                  <a:cubicBezTo>
                    <a:pt x="223813" y="99516"/>
                    <a:pt x="220635" y="98627"/>
                    <a:pt x="218220" y="96595"/>
                  </a:cubicBezTo>
                  <a:lnTo>
                    <a:pt x="169663" y="55828"/>
                  </a:lnTo>
                  <a:lnTo>
                    <a:pt x="103945" y="138378"/>
                  </a:lnTo>
                  <a:cubicBezTo>
                    <a:pt x="100132" y="143204"/>
                    <a:pt x="93013" y="144220"/>
                    <a:pt x="88056" y="140410"/>
                  </a:cubicBezTo>
                  <a:lnTo>
                    <a:pt x="52210" y="113359"/>
                  </a:lnTo>
                  <a:lnTo>
                    <a:pt x="20304" y="148284"/>
                  </a:lnTo>
                  <a:cubicBezTo>
                    <a:pt x="18016" y="150824"/>
                    <a:pt x="14965" y="152094"/>
                    <a:pt x="11787" y="1520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7"/>
          <p:cNvGrpSpPr/>
          <p:nvPr/>
        </p:nvGrpSpPr>
        <p:grpSpPr>
          <a:xfrm>
            <a:off x="9201308" y="2773336"/>
            <a:ext cx="516741" cy="516387"/>
            <a:chOff x="9736919" y="2759423"/>
            <a:chExt cx="605951" cy="605536"/>
          </a:xfrm>
          <a:solidFill>
            <a:srgbClr val="0F70B7"/>
          </a:solidFill>
        </p:grpSpPr>
        <p:sp>
          <p:nvSpPr>
            <p:cNvPr id="421" name="Google Shape;421;p27"/>
            <p:cNvSpPr/>
            <p:nvPr/>
          </p:nvSpPr>
          <p:spPr>
            <a:xfrm>
              <a:off x="9801112" y="2759423"/>
              <a:ext cx="541758" cy="541273"/>
            </a:xfrm>
            <a:custGeom>
              <a:avLst/>
              <a:gdLst/>
              <a:ahLst/>
              <a:cxnLst/>
              <a:rect l="l" t="t" r="r" b="b"/>
              <a:pathLst>
                <a:path w="541758" h="541273" extrusionOk="0">
                  <a:moveTo>
                    <a:pt x="270879" y="0"/>
                  </a:moveTo>
                  <a:cubicBezTo>
                    <a:pt x="121521" y="0"/>
                    <a:pt x="0" y="121412"/>
                    <a:pt x="0" y="270637"/>
                  </a:cubicBezTo>
                  <a:cubicBezTo>
                    <a:pt x="0" y="419862"/>
                    <a:pt x="121521" y="541274"/>
                    <a:pt x="270879" y="541274"/>
                  </a:cubicBezTo>
                  <a:cubicBezTo>
                    <a:pt x="420238" y="541274"/>
                    <a:pt x="541759" y="419862"/>
                    <a:pt x="541759" y="270637"/>
                  </a:cubicBezTo>
                  <a:cubicBezTo>
                    <a:pt x="541759" y="121412"/>
                    <a:pt x="420238" y="0"/>
                    <a:pt x="270879" y="0"/>
                  </a:cubicBezTo>
                  <a:close/>
                  <a:moveTo>
                    <a:pt x="270879" y="517906"/>
                  </a:moveTo>
                  <a:cubicBezTo>
                    <a:pt x="134359" y="517906"/>
                    <a:pt x="23389" y="406908"/>
                    <a:pt x="23389" y="270637"/>
                  </a:cubicBezTo>
                  <a:cubicBezTo>
                    <a:pt x="23389" y="134366"/>
                    <a:pt x="134487" y="23368"/>
                    <a:pt x="270879" y="23368"/>
                  </a:cubicBezTo>
                  <a:cubicBezTo>
                    <a:pt x="407273" y="23368"/>
                    <a:pt x="518370" y="134366"/>
                    <a:pt x="518370" y="270637"/>
                  </a:cubicBezTo>
                  <a:cubicBezTo>
                    <a:pt x="518370" y="406908"/>
                    <a:pt x="407273" y="517906"/>
                    <a:pt x="270879" y="5179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9869626" y="2827876"/>
              <a:ext cx="404730" cy="404367"/>
            </a:xfrm>
            <a:custGeom>
              <a:avLst/>
              <a:gdLst/>
              <a:ahLst/>
              <a:cxnLst/>
              <a:rect l="l" t="t" r="r" b="b"/>
              <a:pathLst>
                <a:path w="404730" h="404367" extrusionOk="0">
                  <a:moveTo>
                    <a:pt x="397103" y="146939"/>
                  </a:moveTo>
                  <a:cubicBezTo>
                    <a:pt x="395324" y="140716"/>
                    <a:pt x="388841" y="137160"/>
                    <a:pt x="382612" y="138938"/>
                  </a:cubicBezTo>
                  <a:cubicBezTo>
                    <a:pt x="376384" y="140716"/>
                    <a:pt x="372825" y="147193"/>
                    <a:pt x="374605" y="153416"/>
                  </a:cubicBezTo>
                  <a:cubicBezTo>
                    <a:pt x="379053" y="169291"/>
                    <a:pt x="381341" y="185674"/>
                    <a:pt x="381341" y="202311"/>
                  </a:cubicBezTo>
                  <a:cubicBezTo>
                    <a:pt x="381341" y="300990"/>
                    <a:pt x="301005" y="381127"/>
                    <a:pt x="202365" y="381127"/>
                  </a:cubicBezTo>
                  <a:cubicBezTo>
                    <a:pt x="103725" y="381127"/>
                    <a:pt x="23389" y="300863"/>
                    <a:pt x="23389" y="202311"/>
                  </a:cubicBezTo>
                  <a:cubicBezTo>
                    <a:pt x="23389" y="117729"/>
                    <a:pt x="83514" y="44069"/>
                    <a:pt x="166265" y="27051"/>
                  </a:cubicBezTo>
                  <a:cubicBezTo>
                    <a:pt x="178087" y="24638"/>
                    <a:pt x="190163" y="23368"/>
                    <a:pt x="202365" y="23368"/>
                  </a:cubicBezTo>
                  <a:cubicBezTo>
                    <a:pt x="208848" y="23368"/>
                    <a:pt x="214060" y="18161"/>
                    <a:pt x="214060" y="11684"/>
                  </a:cubicBezTo>
                  <a:cubicBezTo>
                    <a:pt x="214060" y="5207"/>
                    <a:pt x="208848" y="0"/>
                    <a:pt x="202365" y="0"/>
                  </a:cubicBezTo>
                  <a:cubicBezTo>
                    <a:pt x="188637" y="0"/>
                    <a:pt x="174909" y="1397"/>
                    <a:pt x="161562" y="4064"/>
                  </a:cubicBezTo>
                  <a:cubicBezTo>
                    <a:pt x="67879" y="23241"/>
                    <a:pt x="0" y="106553"/>
                    <a:pt x="0" y="202184"/>
                  </a:cubicBezTo>
                  <a:cubicBezTo>
                    <a:pt x="0" y="313690"/>
                    <a:pt x="90759" y="404368"/>
                    <a:pt x="202365" y="404368"/>
                  </a:cubicBezTo>
                  <a:cubicBezTo>
                    <a:pt x="313971" y="404368"/>
                    <a:pt x="404731" y="313690"/>
                    <a:pt x="404731" y="202184"/>
                  </a:cubicBezTo>
                  <a:cubicBezTo>
                    <a:pt x="404731" y="183388"/>
                    <a:pt x="402188" y="164846"/>
                    <a:pt x="397103" y="1468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9736919" y="3213321"/>
              <a:ext cx="151773" cy="151638"/>
            </a:xfrm>
            <a:custGeom>
              <a:avLst/>
              <a:gdLst/>
              <a:ahLst/>
              <a:cxnLst/>
              <a:rect l="l" t="t" r="r" b="b"/>
              <a:pathLst>
                <a:path w="151773" h="151638" extrusionOk="0">
                  <a:moveTo>
                    <a:pt x="75887" y="0"/>
                  </a:moveTo>
                  <a:cubicBezTo>
                    <a:pt x="34066" y="0"/>
                    <a:pt x="0" y="34036"/>
                    <a:pt x="0" y="75819"/>
                  </a:cubicBezTo>
                  <a:cubicBezTo>
                    <a:pt x="0" y="117602"/>
                    <a:pt x="34066" y="151638"/>
                    <a:pt x="75887" y="151638"/>
                  </a:cubicBezTo>
                  <a:cubicBezTo>
                    <a:pt x="117708" y="151638"/>
                    <a:pt x="151774" y="117602"/>
                    <a:pt x="151774" y="75819"/>
                  </a:cubicBezTo>
                  <a:cubicBezTo>
                    <a:pt x="151774" y="34036"/>
                    <a:pt x="117708" y="0"/>
                    <a:pt x="75887" y="0"/>
                  </a:cubicBezTo>
                  <a:close/>
                  <a:moveTo>
                    <a:pt x="75887" y="128270"/>
                  </a:moveTo>
                  <a:cubicBezTo>
                    <a:pt x="46905" y="128270"/>
                    <a:pt x="23389" y="104775"/>
                    <a:pt x="23389" y="75819"/>
                  </a:cubicBezTo>
                  <a:cubicBezTo>
                    <a:pt x="23389" y="46863"/>
                    <a:pt x="46905" y="23368"/>
                    <a:pt x="75887" y="23368"/>
                  </a:cubicBezTo>
                  <a:cubicBezTo>
                    <a:pt x="104869" y="23368"/>
                    <a:pt x="128385" y="46863"/>
                    <a:pt x="128385" y="75819"/>
                  </a:cubicBezTo>
                  <a:cubicBezTo>
                    <a:pt x="128385" y="104775"/>
                    <a:pt x="104869" y="128270"/>
                    <a:pt x="75887" y="1282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10032205" y="2887946"/>
              <a:ext cx="78048" cy="194818"/>
            </a:xfrm>
            <a:custGeom>
              <a:avLst/>
              <a:gdLst/>
              <a:ahLst/>
              <a:cxnLst/>
              <a:rect l="l" t="t" r="r" b="b"/>
              <a:pathLst>
                <a:path w="78048" h="194818" extrusionOk="0">
                  <a:moveTo>
                    <a:pt x="0" y="38735"/>
                  </a:moveTo>
                  <a:lnTo>
                    <a:pt x="0" y="156083"/>
                  </a:lnTo>
                  <a:cubicBezTo>
                    <a:pt x="0" y="177419"/>
                    <a:pt x="17415" y="194818"/>
                    <a:pt x="38770" y="194818"/>
                  </a:cubicBezTo>
                  <a:lnTo>
                    <a:pt x="39279" y="194818"/>
                  </a:lnTo>
                  <a:cubicBezTo>
                    <a:pt x="60634" y="194818"/>
                    <a:pt x="78048" y="177419"/>
                    <a:pt x="78048" y="156083"/>
                  </a:cubicBezTo>
                  <a:lnTo>
                    <a:pt x="78048" y="38735"/>
                  </a:lnTo>
                  <a:cubicBezTo>
                    <a:pt x="78048" y="17399"/>
                    <a:pt x="60634" y="0"/>
                    <a:pt x="38770" y="0"/>
                  </a:cubicBezTo>
                  <a:cubicBezTo>
                    <a:pt x="16906" y="0"/>
                    <a:pt x="0" y="17399"/>
                    <a:pt x="0" y="38735"/>
                  </a:cubicBezTo>
                  <a:close/>
                  <a:moveTo>
                    <a:pt x="54532" y="38735"/>
                  </a:moveTo>
                  <a:lnTo>
                    <a:pt x="54532" y="156083"/>
                  </a:lnTo>
                  <a:cubicBezTo>
                    <a:pt x="54532" y="164465"/>
                    <a:pt x="47668" y="171450"/>
                    <a:pt x="39151" y="171450"/>
                  </a:cubicBezTo>
                  <a:lnTo>
                    <a:pt x="38643" y="171450"/>
                  </a:lnTo>
                  <a:cubicBezTo>
                    <a:pt x="30253" y="171450"/>
                    <a:pt x="23262" y="164592"/>
                    <a:pt x="23262" y="156083"/>
                  </a:cubicBezTo>
                  <a:lnTo>
                    <a:pt x="23262" y="38735"/>
                  </a:lnTo>
                  <a:cubicBezTo>
                    <a:pt x="23262" y="30353"/>
                    <a:pt x="30127" y="23368"/>
                    <a:pt x="39151" y="23368"/>
                  </a:cubicBezTo>
                  <a:cubicBezTo>
                    <a:pt x="47541" y="23368"/>
                    <a:pt x="54532" y="30226"/>
                    <a:pt x="54532" y="387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10032078" y="3094321"/>
              <a:ext cx="78047" cy="77977"/>
            </a:xfrm>
            <a:custGeom>
              <a:avLst/>
              <a:gdLst/>
              <a:ahLst/>
              <a:cxnLst/>
              <a:rect l="l" t="t" r="r" b="b"/>
              <a:pathLst>
                <a:path w="78047" h="77977" extrusionOk="0">
                  <a:moveTo>
                    <a:pt x="39023" y="0"/>
                  </a:moveTo>
                  <a:cubicBezTo>
                    <a:pt x="17542" y="0"/>
                    <a:pt x="0" y="17526"/>
                    <a:pt x="0" y="38989"/>
                  </a:cubicBezTo>
                  <a:cubicBezTo>
                    <a:pt x="0" y="60452"/>
                    <a:pt x="17542" y="77978"/>
                    <a:pt x="39023" y="77978"/>
                  </a:cubicBezTo>
                  <a:cubicBezTo>
                    <a:pt x="60506" y="77978"/>
                    <a:pt x="78047" y="60452"/>
                    <a:pt x="78047" y="38989"/>
                  </a:cubicBezTo>
                  <a:cubicBezTo>
                    <a:pt x="78047" y="17526"/>
                    <a:pt x="60506" y="0"/>
                    <a:pt x="39023" y="0"/>
                  </a:cubicBezTo>
                  <a:close/>
                  <a:moveTo>
                    <a:pt x="39023" y="54483"/>
                  </a:moveTo>
                  <a:cubicBezTo>
                    <a:pt x="30380" y="54483"/>
                    <a:pt x="23389" y="47498"/>
                    <a:pt x="23389" y="38862"/>
                  </a:cubicBezTo>
                  <a:cubicBezTo>
                    <a:pt x="23389" y="30226"/>
                    <a:pt x="30380" y="23241"/>
                    <a:pt x="39023" y="23241"/>
                  </a:cubicBezTo>
                  <a:cubicBezTo>
                    <a:pt x="47668" y="23241"/>
                    <a:pt x="54659" y="30226"/>
                    <a:pt x="54659" y="38862"/>
                  </a:cubicBezTo>
                  <a:cubicBezTo>
                    <a:pt x="54659" y="47498"/>
                    <a:pt x="47668" y="54483"/>
                    <a:pt x="39023" y="544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27"/>
          <p:cNvGrpSpPr/>
          <p:nvPr/>
        </p:nvGrpSpPr>
        <p:grpSpPr>
          <a:xfrm>
            <a:off x="6298256" y="2787740"/>
            <a:ext cx="554464" cy="487471"/>
            <a:chOff x="6332685" y="2776313"/>
            <a:chExt cx="650186" cy="571628"/>
          </a:xfrm>
          <a:solidFill>
            <a:srgbClr val="0F70B7"/>
          </a:solidFill>
        </p:grpSpPr>
        <p:sp>
          <p:nvSpPr>
            <p:cNvPr id="427" name="Google Shape;427;p27"/>
            <p:cNvSpPr/>
            <p:nvPr/>
          </p:nvSpPr>
          <p:spPr>
            <a:xfrm>
              <a:off x="6436183" y="2835445"/>
              <a:ext cx="202387" cy="170611"/>
            </a:xfrm>
            <a:custGeom>
              <a:avLst/>
              <a:gdLst/>
              <a:ahLst/>
              <a:cxnLst/>
              <a:rect l="l" t="t" r="r" b="b"/>
              <a:pathLst>
                <a:path w="202387" h="170611" extrusionOk="0">
                  <a:moveTo>
                    <a:pt x="198143" y="2463"/>
                  </a:moveTo>
                  <a:cubicBezTo>
                    <a:pt x="193185" y="-1474"/>
                    <a:pt x="185940" y="-585"/>
                    <a:pt x="181999" y="4368"/>
                  </a:cubicBezTo>
                  <a:lnTo>
                    <a:pt x="72682" y="142290"/>
                  </a:lnTo>
                  <a:lnTo>
                    <a:pt x="19167" y="95173"/>
                  </a:lnTo>
                  <a:cubicBezTo>
                    <a:pt x="14337" y="90982"/>
                    <a:pt x="7091" y="91363"/>
                    <a:pt x="2896" y="96189"/>
                  </a:cubicBezTo>
                  <a:cubicBezTo>
                    <a:pt x="-1298" y="100888"/>
                    <a:pt x="-917" y="108254"/>
                    <a:pt x="3913" y="112445"/>
                  </a:cubicBezTo>
                  <a:lnTo>
                    <a:pt x="66453" y="167690"/>
                  </a:lnTo>
                  <a:cubicBezTo>
                    <a:pt x="68614" y="169595"/>
                    <a:pt x="71283" y="170611"/>
                    <a:pt x="74080" y="170611"/>
                  </a:cubicBezTo>
                  <a:cubicBezTo>
                    <a:pt x="74461" y="170611"/>
                    <a:pt x="74716" y="170611"/>
                    <a:pt x="75097" y="170611"/>
                  </a:cubicBezTo>
                  <a:cubicBezTo>
                    <a:pt x="78275" y="170357"/>
                    <a:pt x="81198" y="168706"/>
                    <a:pt x="83105" y="166293"/>
                  </a:cubicBezTo>
                  <a:lnTo>
                    <a:pt x="199923" y="18846"/>
                  </a:lnTo>
                  <a:cubicBezTo>
                    <a:pt x="203863" y="13893"/>
                    <a:pt x="202973" y="6654"/>
                    <a:pt x="198016" y="27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6332685" y="2776313"/>
              <a:ext cx="407781" cy="368681"/>
            </a:xfrm>
            <a:custGeom>
              <a:avLst/>
              <a:gdLst/>
              <a:ahLst/>
              <a:cxnLst/>
              <a:rect l="l" t="t" r="r" b="b"/>
              <a:pathLst>
                <a:path w="407781" h="368681" extrusionOk="0">
                  <a:moveTo>
                    <a:pt x="407781" y="271272"/>
                  </a:moveTo>
                  <a:lnTo>
                    <a:pt x="407781" y="32131"/>
                  </a:lnTo>
                  <a:cubicBezTo>
                    <a:pt x="407781" y="14478"/>
                    <a:pt x="393417" y="0"/>
                    <a:pt x="375748" y="0"/>
                  </a:cubicBezTo>
                  <a:lnTo>
                    <a:pt x="32160" y="0"/>
                  </a:lnTo>
                  <a:cubicBezTo>
                    <a:pt x="14491" y="0"/>
                    <a:pt x="0" y="14351"/>
                    <a:pt x="0" y="32131"/>
                  </a:cubicBezTo>
                  <a:lnTo>
                    <a:pt x="0" y="357124"/>
                  </a:lnTo>
                  <a:cubicBezTo>
                    <a:pt x="0" y="361315"/>
                    <a:pt x="2288" y="365252"/>
                    <a:pt x="6102" y="367284"/>
                  </a:cubicBezTo>
                  <a:cubicBezTo>
                    <a:pt x="7754" y="368173"/>
                    <a:pt x="9661" y="368681"/>
                    <a:pt x="11567" y="368681"/>
                  </a:cubicBezTo>
                  <a:cubicBezTo>
                    <a:pt x="13855" y="368681"/>
                    <a:pt x="16016" y="368046"/>
                    <a:pt x="17923" y="366776"/>
                  </a:cubicBezTo>
                  <a:lnTo>
                    <a:pt x="112496" y="303403"/>
                  </a:lnTo>
                  <a:lnTo>
                    <a:pt x="375622" y="303403"/>
                  </a:lnTo>
                  <a:cubicBezTo>
                    <a:pt x="393290" y="303403"/>
                    <a:pt x="407654" y="289052"/>
                    <a:pt x="407654" y="271399"/>
                  </a:cubicBezTo>
                  <a:close/>
                  <a:moveTo>
                    <a:pt x="109064" y="280289"/>
                  </a:moveTo>
                  <a:cubicBezTo>
                    <a:pt x="106776" y="280289"/>
                    <a:pt x="104615" y="280924"/>
                    <a:pt x="102708" y="282194"/>
                  </a:cubicBezTo>
                  <a:lnTo>
                    <a:pt x="23135" y="335534"/>
                  </a:lnTo>
                  <a:lnTo>
                    <a:pt x="23135" y="32131"/>
                  </a:lnTo>
                  <a:cubicBezTo>
                    <a:pt x="23135" y="27051"/>
                    <a:pt x="27203" y="22987"/>
                    <a:pt x="32287" y="22987"/>
                  </a:cubicBezTo>
                  <a:lnTo>
                    <a:pt x="375876" y="22987"/>
                  </a:lnTo>
                  <a:cubicBezTo>
                    <a:pt x="380833" y="22987"/>
                    <a:pt x="384901" y="27051"/>
                    <a:pt x="384901" y="32131"/>
                  </a:cubicBezTo>
                  <a:lnTo>
                    <a:pt x="384901" y="271272"/>
                  </a:lnTo>
                  <a:cubicBezTo>
                    <a:pt x="384901" y="276225"/>
                    <a:pt x="380833" y="280289"/>
                    <a:pt x="375876" y="280289"/>
                  </a:cubicBezTo>
                  <a:lnTo>
                    <a:pt x="109191" y="280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6583480" y="2948907"/>
              <a:ext cx="399391" cy="399034"/>
            </a:xfrm>
            <a:custGeom>
              <a:avLst/>
              <a:gdLst/>
              <a:ahLst/>
              <a:cxnLst/>
              <a:rect l="l" t="t" r="r" b="b"/>
              <a:pathLst>
                <a:path w="399391" h="399034" extrusionOk="0">
                  <a:moveTo>
                    <a:pt x="199823" y="127"/>
                  </a:moveTo>
                  <a:cubicBezTo>
                    <a:pt x="197662" y="127"/>
                    <a:pt x="195501" y="127"/>
                    <a:pt x="193340" y="127"/>
                  </a:cubicBezTo>
                  <a:cubicBezTo>
                    <a:pt x="186984" y="381"/>
                    <a:pt x="182027" y="5588"/>
                    <a:pt x="182154" y="11938"/>
                  </a:cubicBezTo>
                  <a:cubicBezTo>
                    <a:pt x="182408" y="18288"/>
                    <a:pt x="187620" y="23241"/>
                    <a:pt x="193975" y="23114"/>
                  </a:cubicBezTo>
                  <a:cubicBezTo>
                    <a:pt x="195882" y="23114"/>
                    <a:pt x="197789" y="23114"/>
                    <a:pt x="199696" y="23114"/>
                  </a:cubicBezTo>
                  <a:cubicBezTo>
                    <a:pt x="293252" y="23114"/>
                    <a:pt x="370028" y="96139"/>
                    <a:pt x="376002" y="188087"/>
                  </a:cubicBezTo>
                  <a:lnTo>
                    <a:pt x="345877" y="188087"/>
                  </a:lnTo>
                  <a:cubicBezTo>
                    <a:pt x="339521" y="188087"/>
                    <a:pt x="334309" y="193294"/>
                    <a:pt x="334309" y="199644"/>
                  </a:cubicBezTo>
                  <a:cubicBezTo>
                    <a:pt x="334309" y="205994"/>
                    <a:pt x="339521" y="211201"/>
                    <a:pt x="345877" y="211201"/>
                  </a:cubicBezTo>
                  <a:lnTo>
                    <a:pt x="376002" y="211201"/>
                  </a:lnTo>
                  <a:cubicBezTo>
                    <a:pt x="370283" y="299339"/>
                    <a:pt x="299480" y="370078"/>
                    <a:pt x="211263" y="375793"/>
                  </a:cubicBezTo>
                  <a:lnTo>
                    <a:pt x="211263" y="345694"/>
                  </a:lnTo>
                  <a:cubicBezTo>
                    <a:pt x="211263" y="339344"/>
                    <a:pt x="206051" y="334137"/>
                    <a:pt x="199696" y="334137"/>
                  </a:cubicBezTo>
                  <a:cubicBezTo>
                    <a:pt x="193340" y="334137"/>
                    <a:pt x="188128" y="339344"/>
                    <a:pt x="188128" y="345694"/>
                  </a:cubicBezTo>
                  <a:lnTo>
                    <a:pt x="188128" y="375793"/>
                  </a:lnTo>
                  <a:cubicBezTo>
                    <a:pt x="99911" y="370078"/>
                    <a:pt x="29109" y="299339"/>
                    <a:pt x="23389" y="211201"/>
                  </a:cubicBezTo>
                  <a:lnTo>
                    <a:pt x="53515" y="211201"/>
                  </a:lnTo>
                  <a:cubicBezTo>
                    <a:pt x="59870" y="211201"/>
                    <a:pt x="65082" y="205994"/>
                    <a:pt x="65082" y="199644"/>
                  </a:cubicBezTo>
                  <a:cubicBezTo>
                    <a:pt x="65082" y="193294"/>
                    <a:pt x="59870" y="188087"/>
                    <a:pt x="53515" y="188087"/>
                  </a:cubicBezTo>
                  <a:lnTo>
                    <a:pt x="23516" y="188087"/>
                  </a:lnTo>
                  <a:cubicBezTo>
                    <a:pt x="23897" y="182499"/>
                    <a:pt x="24406" y="176911"/>
                    <a:pt x="25296" y="171323"/>
                  </a:cubicBezTo>
                  <a:cubicBezTo>
                    <a:pt x="26313" y="165100"/>
                    <a:pt x="21990" y="159131"/>
                    <a:pt x="15762" y="158115"/>
                  </a:cubicBezTo>
                  <a:cubicBezTo>
                    <a:pt x="9406" y="157099"/>
                    <a:pt x="3559" y="161417"/>
                    <a:pt x="2542" y="167640"/>
                  </a:cubicBezTo>
                  <a:cubicBezTo>
                    <a:pt x="890" y="178181"/>
                    <a:pt x="0" y="188849"/>
                    <a:pt x="0" y="199517"/>
                  </a:cubicBezTo>
                  <a:cubicBezTo>
                    <a:pt x="0" y="309499"/>
                    <a:pt x="89615" y="399034"/>
                    <a:pt x="199696" y="399034"/>
                  </a:cubicBezTo>
                  <a:cubicBezTo>
                    <a:pt x="309776" y="399034"/>
                    <a:pt x="399391" y="309499"/>
                    <a:pt x="399391" y="199517"/>
                  </a:cubicBezTo>
                  <a:cubicBezTo>
                    <a:pt x="399391" y="89535"/>
                    <a:pt x="309776" y="0"/>
                    <a:pt x="199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771736" y="3015074"/>
              <a:ext cx="103736" cy="212978"/>
            </a:xfrm>
            <a:custGeom>
              <a:avLst/>
              <a:gdLst/>
              <a:ahLst/>
              <a:cxnLst/>
              <a:rect l="l" t="t" r="r" b="b"/>
              <a:pathLst>
                <a:path w="103736" h="212978" extrusionOk="0">
                  <a:moveTo>
                    <a:pt x="11567" y="0"/>
                  </a:moveTo>
                  <a:cubicBezTo>
                    <a:pt x="5212" y="0"/>
                    <a:pt x="0" y="5207"/>
                    <a:pt x="0" y="11557"/>
                  </a:cubicBezTo>
                  <a:lnTo>
                    <a:pt x="0" y="133604"/>
                  </a:lnTo>
                  <a:cubicBezTo>
                    <a:pt x="0" y="137033"/>
                    <a:pt x="1525" y="140208"/>
                    <a:pt x="4068" y="142367"/>
                  </a:cubicBezTo>
                  <a:lnTo>
                    <a:pt x="84912" y="210312"/>
                  </a:lnTo>
                  <a:cubicBezTo>
                    <a:pt x="87073" y="212090"/>
                    <a:pt x="89742" y="212979"/>
                    <a:pt x="92285" y="212979"/>
                  </a:cubicBezTo>
                  <a:cubicBezTo>
                    <a:pt x="95589" y="212979"/>
                    <a:pt x="98767" y="211582"/>
                    <a:pt x="101055" y="208915"/>
                  </a:cubicBezTo>
                  <a:cubicBezTo>
                    <a:pt x="105123" y="204089"/>
                    <a:pt x="104488" y="196850"/>
                    <a:pt x="99657" y="192659"/>
                  </a:cubicBezTo>
                  <a:lnTo>
                    <a:pt x="22880" y="128143"/>
                  </a:lnTo>
                  <a:lnTo>
                    <a:pt x="22880" y="11557"/>
                  </a:lnTo>
                  <a:cubicBezTo>
                    <a:pt x="22880" y="5207"/>
                    <a:pt x="17669" y="0"/>
                    <a:pt x="1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7"/>
          <p:cNvGrpSpPr/>
          <p:nvPr/>
        </p:nvGrpSpPr>
        <p:grpSpPr>
          <a:xfrm>
            <a:off x="3516827" y="2774852"/>
            <a:ext cx="490075" cy="513355"/>
            <a:chOff x="3071072" y="2761201"/>
            <a:chExt cx="574681" cy="601980"/>
          </a:xfrm>
          <a:solidFill>
            <a:srgbClr val="0F70B7"/>
          </a:solidFill>
        </p:grpSpPr>
        <p:sp>
          <p:nvSpPr>
            <p:cNvPr id="432" name="Google Shape;432;p27"/>
            <p:cNvSpPr/>
            <p:nvPr/>
          </p:nvSpPr>
          <p:spPr>
            <a:xfrm>
              <a:off x="3095859" y="3092290"/>
              <a:ext cx="154316" cy="270891"/>
            </a:xfrm>
            <a:custGeom>
              <a:avLst/>
              <a:gdLst/>
              <a:ahLst/>
              <a:cxnLst/>
              <a:rect l="l" t="t" r="r" b="b"/>
              <a:pathLst>
                <a:path w="154316" h="270891" extrusionOk="0">
                  <a:moveTo>
                    <a:pt x="142622" y="270891"/>
                  </a:moveTo>
                  <a:cubicBezTo>
                    <a:pt x="136139" y="270891"/>
                    <a:pt x="130927" y="265684"/>
                    <a:pt x="130927" y="259207"/>
                  </a:cubicBezTo>
                  <a:lnTo>
                    <a:pt x="130927" y="25400"/>
                  </a:lnTo>
                  <a:cubicBezTo>
                    <a:pt x="130927" y="24257"/>
                    <a:pt x="130038" y="23368"/>
                    <a:pt x="128893" y="23368"/>
                  </a:cubicBezTo>
                  <a:lnTo>
                    <a:pt x="25423" y="23368"/>
                  </a:lnTo>
                  <a:cubicBezTo>
                    <a:pt x="24279" y="23368"/>
                    <a:pt x="23389" y="24257"/>
                    <a:pt x="23389" y="25400"/>
                  </a:cubicBezTo>
                  <a:lnTo>
                    <a:pt x="23389" y="259207"/>
                  </a:lnTo>
                  <a:cubicBezTo>
                    <a:pt x="23389" y="265684"/>
                    <a:pt x="18177" y="270891"/>
                    <a:pt x="11694" y="270891"/>
                  </a:cubicBezTo>
                  <a:cubicBezTo>
                    <a:pt x="5212" y="270891"/>
                    <a:pt x="0" y="265684"/>
                    <a:pt x="0" y="259207"/>
                  </a:cubicBezTo>
                  <a:lnTo>
                    <a:pt x="0" y="25400"/>
                  </a:lnTo>
                  <a:cubicBezTo>
                    <a:pt x="0" y="11430"/>
                    <a:pt x="11440" y="0"/>
                    <a:pt x="25423" y="0"/>
                  </a:cubicBezTo>
                  <a:lnTo>
                    <a:pt x="128893" y="0"/>
                  </a:lnTo>
                  <a:cubicBezTo>
                    <a:pt x="142876" y="0"/>
                    <a:pt x="154316" y="11430"/>
                    <a:pt x="154316" y="25400"/>
                  </a:cubicBezTo>
                  <a:lnTo>
                    <a:pt x="154316" y="259207"/>
                  </a:lnTo>
                  <a:cubicBezTo>
                    <a:pt x="154316" y="265684"/>
                    <a:pt x="149105" y="270891"/>
                    <a:pt x="142622" y="2708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81395" y="3068160"/>
              <a:ext cx="154316" cy="295021"/>
            </a:xfrm>
            <a:custGeom>
              <a:avLst/>
              <a:gdLst/>
              <a:ahLst/>
              <a:cxnLst/>
              <a:rect l="l" t="t" r="r" b="b"/>
              <a:pathLst>
                <a:path w="154316" h="295021" extrusionOk="0">
                  <a:moveTo>
                    <a:pt x="142622" y="295021"/>
                  </a:moveTo>
                  <a:cubicBezTo>
                    <a:pt x="136139" y="295021"/>
                    <a:pt x="130927" y="289814"/>
                    <a:pt x="130927" y="283337"/>
                  </a:cubicBezTo>
                  <a:lnTo>
                    <a:pt x="130927" y="25400"/>
                  </a:lnTo>
                  <a:cubicBezTo>
                    <a:pt x="130927" y="24257"/>
                    <a:pt x="130037" y="23368"/>
                    <a:pt x="128893" y="23368"/>
                  </a:cubicBezTo>
                  <a:lnTo>
                    <a:pt x="25423" y="23368"/>
                  </a:lnTo>
                  <a:cubicBezTo>
                    <a:pt x="24279" y="23368"/>
                    <a:pt x="23389" y="24257"/>
                    <a:pt x="23389" y="25400"/>
                  </a:cubicBezTo>
                  <a:lnTo>
                    <a:pt x="23389" y="283337"/>
                  </a:lnTo>
                  <a:cubicBezTo>
                    <a:pt x="23389" y="289814"/>
                    <a:pt x="18177" y="295021"/>
                    <a:pt x="11694" y="295021"/>
                  </a:cubicBezTo>
                  <a:cubicBezTo>
                    <a:pt x="5212" y="295021"/>
                    <a:pt x="0" y="289814"/>
                    <a:pt x="0" y="283337"/>
                  </a:cubicBezTo>
                  <a:lnTo>
                    <a:pt x="0" y="25400"/>
                  </a:lnTo>
                  <a:cubicBezTo>
                    <a:pt x="0" y="11430"/>
                    <a:pt x="11313" y="0"/>
                    <a:pt x="25423" y="0"/>
                  </a:cubicBezTo>
                  <a:lnTo>
                    <a:pt x="128893" y="0"/>
                  </a:lnTo>
                  <a:cubicBezTo>
                    <a:pt x="142876" y="0"/>
                    <a:pt x="154316" y="11430"/>
                    <a:pt x="154316" y="25400"/>
                  </a:cubicBezTo>
                  <a:lnTo>
                    <a:pt x="154316" y="283337"/>
                  </a:lnTo>
                  <a:cubicBezTo>
                    <a:pt x="154316" y="289814"/>
                    <a:pt x="149104" y="295021"/>
                    <a:pt x="142622" y="2950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291233" y="2959448"/>
              <a:ext cx="154316" cy="403733"/>
            </a:xfrm>
            <a:custGeom>
              <a:avLst/>
              <a:gdLst/>
              <a:ahLst/>
              <a:cxnLst/>
              <a:rect l="l" t="t" r="r" b="b"/>
              <a:pathLst>
                <a:path w="154316" h="403733" extrusionOk="0">
                  <a:moveTo>
                    <a:pt x="142622" y="403733"/>
                  </a:moveTo>
                  <a:cubicBezTo>
                    <a:pt x="136139" y="403733"/>
                    <a:pt x="130927" y="398526"/>
                    <a:pt x="130927" y="392049"/>
                  </a:cubicBezTo>
                  <a:lnTo>
                    <a:pt x="130927" y="25400"/>
                  </a:lnTo>
                  <a:cubicBezTo>
                    <a:pt x="130927" y="24257"/>
                    <a:pt x="130037" y="23368"/>
                    <a:pt x="128893" y="23368"/>
                  </a:cubicBezTo>
                  <a:lnTo>
                    <a:pt x="25423" y="23368"/>
                  </a:lnTo>
                  <a:cubicBezTo>
                    <a:pt x="24279" y="23368"/>
                    <a:pt x="23389" y="24257"/>
                    <a:pt x="23389" y="25400"/>
                  </a:cubicBezTo>
                  <a:lnTo>
                    <a:pt x="23389" y="392049"/>
                  </a:lnTo>
                  <a:cubicBezTo>
                    <a:pt x="23389" y="398526"/>
                    <a:pt x="18177" y="403733"/>
                    <a:pt x="11694" y="403733"/>
                  </a:cubicBezTo>
                  <a:cubicBezTo>
                    <a:pt x="5212" y="403733"/>
                    <a:pt x="0" y="398526"/>
                    <a:pt x="0" y="392049"/>
                  </a:cubicBezTo>
                  <a:lnTo>
                    <a:pt x="0" y="25400"/>
                  </a:lnTo>
                  <a:cubicBezTo>
                    <a:pt x="0" y="11430"/>
                    <a:pt x="11313" y="0"/>
                    <a:pt x="25423" y="0"/>
                  </a:cubicBezTo>
                  <a:lnTo>
                    <a:pt x="128893" y="0"/>
                  </a:lnTo>
                  <a:cubicBezTo>
                    <a:pt x="142876" y="0"/>
                    <a:pt x="154316" y="11430"/>
                    <a:pt x="154316" y="25400"/>
                  </a:cubicBezTo>
                  <a:lnTo>
                    <a:pt x="154316" y="392049"/>
                  </a:lnTo>
                  <a:cubicBezTo>
                    <a:pt x="154316" y="398526"/>
                    <a:pt x="149104" y="403733"/>
                    <a:pt x="142622" y="4037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3071072" y="2761201"/>
              <a:ext cx="574681" cy="304419"/>
            </a:xfrm>
            <a:custGeom>
              <a:avLst/>
              <a:gdLst/>
              <a:ahLst/>
              <a:cxnLst/>
              <a:rect l="l" t="t" r="r" b="b"/>
              <a:pathLst>
                <a:path w="574681" h="304419" extrusionOk="0">
                  <a:moveTo>
                    <a:pt x="509472" y="116586"/>
                  </a:moveTo>
                  <a:cubicBezTo>
                    <a:pt x="488371" y="116586"/>
                    <a:pt x="469685" y="126619"/>
                    <a:pt x="457737" y="142240"/>
                  </a:cubicBezTo>
                  <a:lnTo>
                    <a:pt x="347656" y="84582"/>
                  </a:lnTo>
                  <a:cubicBezTo>
                    <a:pt x="349563" y="78486"/>
                    <a:pt x="350580" y="71882"/>
                    <a:pt x="350580" y="65151"/>
                  </a:cubicBezTo>
                  <a:cubicBezTo>
                    <a:pt x="350580" y="29210"/>
                    <a:pt x="321344" y="0"/>
                    <a:pt x="285370" y="0"/>
                  </a:cubicBezTo>
                  <a:cubicBezTo>
                    <a:pt x="249397" y="0"/>
                    <a:pt x="220161" y="29210"/>
                    <a:pt x="220161" y="65151"/>
                  </a:cubicBezTo>
                  <a:cubicBezTo>
                    <a:pt x="220161" y="76200"/>
                    <a:pt x="222958" y="86487"/>
                    <a:pt x="227788" y="95631"/>
                  </a:cubicBezTo>
                  <a:lnTo>
                    <a:pt x="108428" y="190627"/>
                  </a:lnTo>
                  <a:cubicBezTo>
                    <a:pt x="96861" y="180467"/>
                    <a:pt x="81861" y="174117"/>
                    <a:pt x="65209" y="174117"/>
                  </a:cubicBezTo>
                  <a:cubicBezTo>
                    <a:pt x="29236" y="174117"/>
                    <a:pt x="0" y="203327"/>
                    <a:pt x="0" y="239268"/>
                  </a:cubicBezTo>
                  <a:cubicBezTo>
                    <a:pt x="0" y="275209"/>
                    <a:pt x="29236" y="304419"/>
                    <a:pt x="65209" y="304419"/>
                  </a:cubicBezTo>
                  <a:cubicBezTo>
                    <a:pt x="101183" y="304419"/>
                    <a:pt x="130419" y="275209"/>
                    <a:pt x="130419" y="239268"/>
                  </a:cubicBezTo>
                  <a:cubicBezTo>
                    <a:pt x="130419" y="228346"/>
                    <a:pt x="127622" y="217932"/>
                    <a:pt x="122792" y="208915"/>
                  </a:cubicBezTo>
                  <a:lnTo>
                    <a:pt x="242152" y="113919"/>
                  </a:lnTo>
                  <a:cubicBezTo>
                    <a:pt x="253719" y="124079"/>
                    <a:pt x="268719" y="130429"/>
                    <a:pt x="285370" y="130429"/>
                  </a:cubicBezTo>
                  <a:cubicBezTo>
                    <a:pt x="306217" y="130429"/>
                    <a:pt x="324776" y="120523"/>
                    <a:pt x="336725" y="105283"/>
                  </a:cubicBezTo>
                  <a:lnTo>
                    <a:pt x="447059" y="163068"/>
                  </a:lnTo>
                  <a:cubicBezTo>
                    <a:pt x="445280" y="169037"/>
                    <a:pt x="444263" y="175387"/>
                    <a:pt x="444263" y="181864"/>
                  </a:cubicBezTo>
                  <a:cubicBezTo>
                    <a:pt x="444263" y="217805"/>
                    <a:pt x="473499" y="247015"/>
                    <a:pt x="509472" y="247015"/>
                  </a:cubicBezTo>
                  <a:cubicBezTo>
                    <a:pt x="545445" y="247015"/>
                    <a:pt x="574682" y="217805"/>
                    <a:pt x="574682" y="181864"/>
                  </a:cubicBezTo>
                  <a:cubicBezTo>
                    <a:pt x="574682" y="145923"/>
                    <a:pt x="545445" y="116713"/>
                    <a:pt x="509472" y="116713"/>
                  </a:cubicBezTo>
                  <a:close/>
                  <a:moveTo>
                    <a:pt x="65209" y="281178"/>
                  </a:moveTo>
                  <a:cubicBezTo>
                    <a:pt x="42075" y="281178"/>
                    <a:pt x="23262" y="262382"/>
                    <a:pt x="23262" y="239268"/>
                  </a:cubicBezTo>
                  <a:cubicBezTo>
                    <a:pt x="23262" y="216154"/>
                    <a:pt x="42075" y="197358"/>
                    <a:pt x="65209" y="197358"/>
                  </a:cubicBezTo>
                  <a:cubicBezTo>
                    <a:pt x="88344" y="197358"/>
                    <a:pt x="107157" y="216154"/>
                    <a:pt x="107157" y="239268"/>
                  </a:cubicBezTo>
                  <a:cubicBezTo>
                    <a:pt x="107157" y="262382"/>
                    <a:pt x="88344" y="281178"/>
                    <a:pt x="65209" y="281178"/>
                  </a:cubicBezTo>
                  <a:close/>
                  <a:moveTo>
                    <a:pt x="285370" y="107061"/>
                  </a:moveTo>
                  <a:cubicBezTo>
                    <a:pt x="262236" y="107061"/>
                    <a:pt x="243423" y="88265"/>
                    <a:pt x="243423" y="65151"/>
                  </a:cubicBezTo>
                  <a:cubicBezTo>
                    <a:pt x="243423" y="42037"/>
                    <a:pt x="262236" y="23241"/>
                    <a:pt x="285370" y="23241"/>
                  </a:cubicBezTo>
                  <a:cubicBezTo>
                    <a:pt x="308505" y="23241"/>
                    <a:pt x="327318" y="42037"/>
                    <a:pt x="327318" y="65151"/>
                  </a:cubicBezTo>
                  <a:cubicBezTo>
                    <a:pt x="327318" y="88265"/>
                    <a:pt x="308505" y="107061"/>
                    <a:pt x="285370" y="107061"/>
                  </a:cubicBezTo>
                  <a:close/>
                  <a:moveTo>
                    <a:pt x="509345" y="223647"/>
                  </a:moveTo>
                  <a:cubicBezTo>
                    <a:pt x="486210" y="223647"/>
                    <a:pt x="467398" y="204851"/>
                    <a:pt x="467398" y="181737"/>
                  </a:cubicBezTo>
                  <a:cubicBezTo>
                    <a:pt x="467398" y="158623"/>
                    <a:pt x="486210" y="139827"/>
                    <a:pt x="509345" y="139827"/>
                  </a:cubicBezTo>
                  <a:cubicBezTo>
                    <a:pt x="532480" y="139827"/>
                    <a:pt x="551293" y="158623"/>
                    <a:pt x="551293" y="181737"/>
                  </a:cubicBezTo>
                  <a:cubicBezTo>
                    <a:pt x="551293" y="204851"/>
                    <a:pt x="532480" y="223647"/>
                    <a:pt x="509345" y="2236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7"/>
          <p:cNvGrpSpPr/>
          <p:nvPr/>
        </p:nvGrpSpPr>
        <p:grpSpPr>
          <a:xfrm>
            <a:off x="10129211" y="2803631"/>
            <a:ext cx="478503" cy="456200"/>
            <a:chOff x="10825014" y="2794948"/>
            <a:chExt cx="561111" cy="534958"/>
          </a:xfrm>
          <a:solidFill>
            <a:srgbClr val="0F70B7"/>
          </a:solidFill>
        </p:grpSpPr>
        <p:sp>
          <p:nvSpPr>
            <p:cNvPr id="437" name="Google Shape;437;p27"/>
            <p:cNvSpPr/>
            <p:nvPr/>
          </p:nvSpPr>
          <p:spPr>
            <a:xfrm>
              <a:off x="10825014" y="2794948"/>
              <a:ext cx="561111" cy="534958"/>
            </a:xfrm>
            <a:custGeom>
              <a:avLst/>
              <a:gdLst/>
              <a:ahLst/>
              <a:cxnLst/>
              <a:rect l="l" t="t" r="r" b="b"/>
              <a:pathLst>
                <a:path w="561111" h="534958" extrusionOk="0">
                  <a:moveTo>
                    <a:pt x="471084" y="436661"/>
                  </a:moveTo>
                  <a:cubicBezTo>
                    <a:pt x="473244" y="434248"/>
                    <a:pt x="475405" y="431835"/>
                    <a:pt x="477439" y="429422"/>
                  </a:cubicBezTo>
                  <a:cubicBezTo>
                    <a:pt x="509981" y="390052"/>
                    <a:pt x="527903" y="340141"/>
                    <a:pt x="527903" y="288960"/>
                  </a:cubicBezTo>
                  <a:cubicBezTo>
                    <a:pt x="527903" y="237779"/>
                    <a:pt x="511379" y="192821"/>
                    <a:pt x="482651" y="155229"/>
                  </a:cubicBezTo>
                  <a:lnTo>
                    <a:pt x="507819" y="130083"/>
                  </a:lnTo>
                  <a:lnTo>
                    <a:pt x="531589" y="153832"/>
                  </a:lnTo>
                  <a:cubicBezTo>
                    <a:pt x="533751" y="155991"/>
                    <a:pt x="536674" y="157261"/>
                    <a:pt x="539725" y="157261"/>
                  </a:cubicBezTo>
                  <a:cubicBezTo>
                    <a:pt x="541123" y="157261"/>
                    <a:pt x="542394" y="157007"/>
                    <a:pt x="543792" y="156499"/>
                  </a:cubicBezTo>
                  <a:cubicBezTo>
                    <a:pt x="547987" y="154975"/>
                    <a:pt x="550911" y="151038"/>
                    <a:pt x="551293" y="146593"/>
                  </a:cubicBezTo>
                  <a:lnTo>
                    <a:pt x="561080" y="12354"/>
                  </a:lnTo>
                  <a:cubicBezTo>
                    <a:pt x="561334" y="9052"/>
                    <a:pt x="560063" y="5750"/>
                    <a:pt x="557775" y="3337"/>
                  </a:cubicBezTo>
                  <a:cubicBezTo>
                    <a:pt x="555359" y="924"/>
                    <a:pt x="552182" y="-219"/>
                    <a:pt x="548750" y="35"/>
                  </a:cubicBezTo>
                  <a:lnTo>
                    <a:pt x="414645" y="10068"/>
                  </a:lnTo>
                  <a:cubicBezTo>
                    <a:pt x="410196" y="10449"/>
                    <a:pt x="406255" y="13370"/>
                    <a:pt x="404730" y="17561"/>
                  </a:cubicBezTo>
                  <a:cubicBezTo>
                    <a:pt x="403205" y="21752"/>
                    <a:pt x="404222" y="26451"/>
                    <a:pt x="407400" y="29753"/>
                  </a:cubicBezTo>
                  <a:lnTo>
                    <a:pt x="431170" y="53502"/>
                  </a:lnTo>
                  <a:lnTo>
                    <a:pt x="397103" y="87538"/>
                  </a:lnTo>
                  <a:cubicBezTo>
                    <a:pt x="391764" y="85125"/>
                    <a:pt x="386171" y="82966"/>
                    <a:pt x="380578" y="80934"/>
                  </a:cubicBezTo>
                  <a:cubicBezTo>
                    <a:pt x="356935" y="72552"/>
                    <a:pt x="332148" y="68361"/>
                    <a:pt x="306852" y="68361"/>
                  </a:cubicBezTo>
                  <a:cubicBezTo>
                    <a:pt x="184950" y="68361"/>
                    <a:pt x="85928" y="167421"/>
                    <a:pt x="85928" y="289087"/>
                  </a:cubicBezTo>
                  <a:cubicBezTo>
                    <a:pt x="85928" y="302422"/>
                    <a:pt x="87200" y="315503"/>
                    <a:pt x="89488" y="328330"/>
                  </a:cubicBezTo>
                  <a:lnTo>
                    <a:pt x="11567" y="328330"/>
                  </a:lnTo>
                  <a:cubicBezTo>
                    <a:pt x="5211" y="328330"/>
                    <a:pt x="0" y="333537"/>
                    <a:pt x="0" y="339887"/>
                  </a:cubicBezTo>
                  <a:lnTo>
                    <a:pt x="0" y="425231"/>
                  </a:lnTo>
                  <a:cubicBezTo>
                    <a:pt x="0" y="431581"/>
                    <a:pt x="5211" y="436788"/>
                    <a:pt x="11567" y="436788"/>
                  </a:cubicBezTo>
                  <a:lnTo>
                    <a:pt x="142749" y="436788"/>
                  </a:lnTo>
                  <a:cubicBezTo>
                    <a:pt x="183171" y="481746"/>
                    <a:pt x="241897" y="510067"/>
                    <a:pt x="306979" y="510067"/>
                  </a:cubicBezTo>
                  <a:cubicBezTo>
                    <a:pt x="362147" y="510067"/>
                    <a:pt x="414518" y="489620"/>
                    <a:pt x="454813" y="453298"/>
                  </a:cubicBezTo>
                  <a:lnTo>
                    <a:pt x="533115" y="531530"/>
                  </a:lnTo>
                  <a:cubicBezTo>
                    <a:pt x="535403" y="533816"/>
                    <a:pt x="538327" y="534959"/>
                    <a:pt x="541250" y="534959"/>
                  </a:cubicBezTo>
                  <a:cubicBezTo>
                    <a:pt x="544174" y="534959"/>
                    <a:pt x="547098" y="533816"/>
                    <a:pt x="549385" y="531530"/>
                  </a:cubicBezTo>
                  <a:cubicBezTo>
                    <a:pt x="553834" y="527085"/>
                    <a:pt x="553834" y="519719"/>
                    <a:pt x="549385" y="515274"/>
                  </a:cubicBezTo>
                  <a:lnTo>
                    <a:pt x="471084" y="437042"/>
                  </a:lnTo>
                  <a:close/>
                  <a:moveTo>
                    <a:pt x="455575" y="61503"/>
                  </a:moveTo>
                  <a:cubicBezTo>
                    <a:pt x="460024" y="57058"/>
                    <a:pt x="460024" y="49692"/>
                    <a:pt x="455575" y="45247"/>
                  </a:cubicBezTo>
                  <a:cubicBezTo>
                    <a:pt x="455321" y="44993"/>
                    <a:pt x="455067" y="44866"/>
                    <a:pt x="454940" y="44739"/>
                  </a:cubicBezTo>
                  <a:cubicBezTo>
                    <a:pt x="454686" y="44358"/>
                    <a:pt x="454432" y="44104"/>
                    <a:pt x="454177" y="43723"/>
                  </a:cubicBezTo>
                  <a:lnTo>
                    <a:pt x="441466" y="31023"/>
                  </a:lnTo>
                  <a:lnTo>
                    <a:pt x="537182" y="23911"/>
                  </a:lnTo>
                  <a:lnTo>
                    <a:pt x="530191" y="119796"/>
                  </a:lnTo>
                  <a:lnTo>
                    <a:pt x="516082" y="105699"/>
                  </a:lnTo>
                  <a:cubicBezTo>
                    <a:pt x="513794" y="103413"/>
                    <a:pt x="510870" y="102270"/>
                    <a:pt x="507946" y="102270"/>
                  </a:cubicBezTo>
                  <a:cubicBezTo>
                    <a:pt x="505023" y="102270"/>
                    <a:pt x="502100" y="103413"/>
                    <a:pt x="499811" y="105699"/>
                  </a:cubicBezTo>
                  <a:lnTo>
                    <a:pt x="467779" y="137703"/>
                  </a:lnTo>
                  <a:cubicBezTo>
                    <a:pt x="453542" y="122463"/>
                    <a:pt x="437017" y="109255"/>
                    <a:pt x="418712" y="98587"/>
                  </a:cubicBezTo>
                  <a:lnTo>
                    <a:pt x="455575" y="61757"/>
                  </a:lnTo>
                  <a:close/>
                  <a:moveTo>
                    <a:pt x="23008" y="413420"/>
                  </a:moveTo>
                  <a:lnTo>
                    <a:pt x="23008" y="351063"/>
                  </a:lnTo>
                  <a:lnTo>
                    <a:pt x="94826" y="351063"/>
                  </a:lnTo>
                  <a:cubicBezTo>
                    <a:pt x="101437" y="373542"/>
                    <a:pt x="111478" y="394497"/>
                    <a:pt x="124444" y="413420"/>
                  </a:cubicBezTo>
                  <a:lnTo>
                    <a:pt x="22880" y="413420"/>
                  </a:lnTo>
                  <a:close/>
                  <a:moveTo>
                    <a:pt x="108936" y="288833"/>
                  </a:moveTo>
                  <a:cubicBezTo>
                    <a:pt x="108936" y="179740"/>
                    <a:pt x="197789" y="91094"/>
                    <a:pt x="306852" y="91094"/>
                  </a:cubicBezTo>
                  <a:cubicBezTo>
                    <a:pt x="329479" y="91094"/>
                    <a:pt x="351724" y="94904"/>
                    <a:pt x="372951" y="102397"/>
                  </a:cubicBezTo>
                  <a:cubicBezTo>
                    <a:pt x="451889" y="130337"/>
                    <a:pt x="504896" y="205267"/>
                    <a:pt x="504896" y="288960"/>
                  </a:cubicBezTo>
                  <a:cubicBezTo>
                    <a:pt x="504896" y="334807"/>
                    <a:pt x="488879" y="379511"/>
                    <a:pt x="459643" y="414817"/>
                  </a:cubicBezTo>
                  <a:cubicBezTo>
                    <a:pt x="456338" y="418754"/>
                    <a:pt x="452906" y="422564"/>
                    <a:pt x="449347" y="426247"/>
                  </a:cubicBezTo>
                  <a:cubicBezTo>
                    <a:pt x="448203" y="426755"/>
                    <a:pt x="447186" y="427517"/>
                    <a:pt x="446296" y="428406"/>
                  </a:cubicBezTo>
                  <a:cubicBezTo>
                    <a:pt x="445279" y="429422"/>
                    <a:pt x="444644" y="430438"/>
                    <a:pt x="444135" y="431581"/>
                  </a:cubicBezTo>
                  <a:cubicBezTo>
                    <a:pt x="407400" y="466887"/>
                    <a:pt x="358588" y="486826"/>
                    <a:pt x="306852" y="486826"/>
                  </a:cubicBezTo>
                  <a:cubicBezTo>
                    <a:pt x="197662" y="486826"/>
                    <a:pt x="108936" y="398053"/>
                    <a:pt x="108936" y="2890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10978440" y="2924491"/>
              <a:ext cx="217905" cy="221773"/>
            </a:xfrm>
            <a:custGeom>
              <a:avLst/>
              <a:gdLst/>
              <a:ahLst/>
              <a:cxnLst/>
              <a:rect l="l" t="t" r="r" b="b"/>
              <a:pathLst>
                <a:path w="217905" h="221773" extrusionOk="0">
                  <a:moveTo>
                    <a:pt x="121648" y="210090"/>
                  </a:moveTo>
                  <a:cubicBezTo>
                    <a:pt x="121648" y="209328"/>
                    <a:pt x="121648" y="208566"/>
                    <a:pt x="121394" y="207931"/>
                  </a:cubicBezTo>
                  <a:cubicBezTo>
                    <a:pt x="121521" y="207169"/>
                    <a:pt x="121648" y="206534"/>
                    <a:pt x="121648" y="205772"/>
                  </a:cubicBezTo>
                  <a:lnTo>
                    <a:pt x="121648" y="142653"/>
                  </a:lnTo>
                  <a:cubicBezTo>
                    <a:pt x="121648" y="123095"/>
                    <a:pt x="129275" y="104807"/>
                    <a:pt x="143003" y="91091"/>
                  </a:cubicBezTo>
                  <a:lnTo>
                    <a:pt x="214568" y="19590"/>
                  </a:lnTo>
                  <a:cubicBezTo>
                    <a:pt x="219018" y="15145"/>
                    <a:pt x="219018" y="7779"/>
                    <a:pt x="214568" y="3334"/>
                  </a:cubicBezTo>
                  <a:cubicBezTo>
                    <a:pt x="210119" y="-1111"/>
                    <a:pt x="202747" y="-1111"/>
                    <a:pt x="198298" y="3334"/>
                  </a:cubicBezTo>
                  <a:lnTo>
                    <a:pt x="126733" y="74835"/>
                  </a:lnTo>
                  <a:cubicBezTo>
                    <a:pt x="110335" y="91218"/>
                    <a:pt x="100675" y="112427"/>
                    <a:pt x="98895" y="135160"/>
                  </a:cubicBezTo>
                  <a:cubicBezTo>
                    <a:pt x="98640" y="136049"/>
                    <a:pt x="98513" y="136938"/>
                    <a:pt x="98513" y="137954"/>
                  </a:cubicBezTo>
                  <a:lnTo>
                    <a:pt x="98513" y="198660"/>
                  </a:lnTo>
                  <a:lnTo>
                    <a:pt x="11568" y="198660"/>
                  </a:lnTo>
                  <a:cubicBezTo>
                    <a:pt x="5212" y="198660"/>
                    <a:pt x="0" y="203867"/>
                    <a:pt x="0" y="210217"/>
                  </a:cubicBezTo>
                  <a:cubicBezTo>
                    <a:pt x="0" y="216567"/>
                    <a:pt x="5212" y="221774"/>
                    <a:pt x="11568" y="221774"/>
                  </a:cubicBezTo>
                  <a:lnTo>
                    <a:pt x="110081" y="221774"/>
                  </a:lnTo>
                  <a:cubicBezTo>
                    <a:pt x="116437" y="221774"/>
                    <a:pt x="121648" y="216567"/>
                    <a:pt x="121648" y="210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11037930" y="2978339"/>
              <a:ext cx="225277" cy="253396"/>
            </a:xfrm>
            <a:custGeom>
              <a:avLst/>
              <a:gdLst/>
              <a:ahLst/>
              <a:cxnLst/>
              <a:rect l="l" t="t" r="r" b="b"/>
              <a:pathLst>
                <a:path w="225277" h="253396" extrusionOk="0">
                  <a:moveTo>
                    <a:pt x="222067" y="3334"/>
                  </a:moveTo>
                  <a:cubicBezTo>
                    <a:pt x="217619" y="-1111"/>
                    <a:pt x="210246" y="-1111"/>
                    <a:pt x="205797" y="3334"/>
                  </a:cubicBezTo>
                  <a:lnTo>
                    <a:pt x="129783" y="79280"/>
                  </a:lnTo>
                  <a:cubicBezTo>
                    <a:pt x="126605" y="81312"/>
                    <a:pt x="124571" y="84868"/>
                    <a:pt x="124571" y="88932"/>
                  </a:cubicBezTo>
                  <a:lnTo>
                    <a:pt x="124571" y="157258"/>
                  </a:lnTo>
                  <a:cubicBezTo>
                    <a:pt x="124571" y="197517"/>
                    <a:pt x="91776" y="230283"/>
                    <a:pt x="51481" y="230283"/>
                  </a:cubicBezTo>
                  <a:lnTo>
                    <a:pt x="11567" y="230283"/>
                  </a:lnTo>
                  <a:cubicBezTo>
                    <a:pt x="5211" y="230283"/>
                    <a:pt x="0" y="235490"/>
                    <a:pt x="0" y="241840"/>
                  </a:cubicBezTo>
                  <a:cubicBezTo>
                    <a:pt x="0" y="248190"/>
                    <a:pt x="5211" y="253397"/>
                    <a:pt x="11567" y="253397"/>
                  </a:cubicBezTo>
                  <a:lnTo>
                    <a:pt x="51481" y="253397"/>
                  </a:lnTo>
                  <a:cubicBezTo>
                    <a:pt x="104487" y="253397"/>
                    <a:pt x="147579" y="210344"/>
                    <a:pt x="147579" y="157385"/>
                  </a:cubicBezTo>
                  <a:lnTo>
                    <a:pt x="147579" y="94266"/>
                  </a:lnTo>
                  <a:lnTo>
                    <a:pt x="221940" y="19844"/>
                  </a:lnTo>
                  <a:cubicBezTo>
                    <a:pt x="226390" y="15399"/>
                    <a:pt x="226390" y="8033"/>
                    <a:pt x="221940" y="3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7"/>
          <p:cNvGrpSpPr/>
          <p:nvPr/>
        </p:nvGrpSpPr>
        <p:grpSpPr>
          <a:xfrm>
            <a:off x="1559887" y="2823155"/>
            <a:ext cx="628393" cy="416531"/>
            <a:chOff x="776287" y="2817843"/>
            <a:chExt cx="736878" cy="488441"/>
          </a:xfrm>
          <a:solidFill>
            <a:srgbClr val="0F70B7"/>
          </a:solidFill>
        </p:grpSpPr>
        <p:sp>
          <p:nvSpPr>
            <p:cNvPr id="441" name="Google Shape;441;p27"/>
            <p:cNvSpPr/>
            <p:nvPr/>
          </p:nvSpPr>
          <p:spPr>
            <a:xfrm>
              <a:off x="1081739" y="3130280"/>
              <a:ext cx="137687" cy="78976"/>
            </a:xfrm>
            <a:custGeom>
              <a:avLst/>
              <a:gdLst/>
              <a:ahLst/>
              <a:cxnLst/>
              <a:rect l="l" t="t" r="r" b="b"/>
              <a:pathLst>
                <a:path w="137687" h="78976" extrusionOk="0">
                  <a:moveTo>
                    <a:pt x="50975" y="2269"/>
                  </a:moveTo>
                  <a:cubicBezTo>
                    <a:pt x="21739" y="10143"/>
                    <a:pt x="765" y="36813"/>
                    <a:pt x="2" y="67166"/>
                  </a:cubicBezTo>
                  <a:cubicBezTo>
                    <a:pt x="-125" y="73516"/>
                    <a:pt x="4833" y="78722"/>
                    <a:pt x="11188" y="78977"/>
                  </a:cubicBezTo>
                  <a:cubicBezTo>
                    <a:pt x="11188" y="78977"/>
                    <a:pt x="11316" y="78977"/>
                    <a:pt x="11443" y="78977"/>
                  </a:cubicBezTo>
                  <a:cubicBezTo>
                    <a:pt x="17671" y="78977"/>
                    <a:pt x="22756" y="74024"/>
                    <a:pt x="22883" y="67801"/>
                  </a:cubicBezTo>
                  <a:cubicBezTo>
                    <a:pt x="23391" y="47608"/>
                    <a:pt x="37247" y="29827"/>
                    <a:pt x="56822" y="24621"/>
                  </a:cubicBezTo>
                  <a:cubicBezTo>
                    <a:pt x="81228" y="18016"/>
                    <a:pt x="106524" y="32494"/>
                    <a:pt x="113134" y="56879"/>
                  </a:cubicBezTo>
                  <a:cubicBezTo>
                    <a:pt x="113896" y="59927"/>
                    <a:pt x="114405" y="62975"/>
                    <a:pt x="114659" y="66022"/>
                  </a:cubicBezTo>
                  <a:cubicBezTo>
                    <a:pt x="115040" y="72372"/>
                    <a:pt x="120506" y="77326"/>
                    <a:pt x="126862" y="76818"/>
                  </a:cubicBezTo>
                  <a:cubicBezTo>
                    <a:pt x="133218" y="76436"/>
                    <a:pt x="138048" y="70976"/>
                    <a:pt x="137667" y="64626"/>
                  </a:cubicBezTo>
                  <a:cubicBezTo>
                    <a:pt x="137412" y="60054"/>
                    <a:pt x="136650" y="55355"/>
                    <a:pt x="135379" y="50910"/>
                  </a:cubicBezTo>
                  <a:cubicBezTo>
                    <a:pt x="125464" y="14207"/>
                    <a:pt x="87584" y="-7510"/>
                    <a:pt x="50848" y="23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961863" y="2999618"/>
              <a:ext cx="388577" cy="208118"/>
            </a:xfrm>
            <a:custGeom>
              <a:avLst/>
              <a:gdLst/>
              <a:ahLst/>
              <a:cxnLst/>
              <a:rect l="l" t="t" r="r" b="b"/>
              <a:pathLst>
                <a:path w="388577" h="208118" extrusionOk="0">
                  <a:moveTo>
                    <a:pt x="374868" y="124802"/>
                  </a:moveTo>
                  <a:cubicBezTo>
                    <a:pt x="370292" y="107657"/>
                    <a:pt x="352623" y="97497"/>
                    <a:pt x="335463" y="102196"/>
                  </a:cubicBezTo>
                  <a:lnTo>
                    <a:pt x="313091" y="108165"/>
                  </a:lnTo>
                  <a:cubicBezTo>
                    <a:pt x="311693" y="106260"/>
                    <a:pt x="310167" y="104228"/>
                    <a:pt x="308642" y="102450"/>
                  </a:cubicBezTo>
                  <a:lnTo>
                    <a:pt x="320209" y="82384"/>
                  </a:lnTo>
                  <a:cubicBezTo>
                    <a:pt x="324531" y="74891"/>
                    <a:pt x="325675" y="66255"/>
                    <a:pt x="323387" y="58000"/>
                  </a:cubicBezTo>
                  <a:cubicBezTo>
                    <a:pt x="321099" y="49745"/>
                    <a:pt x="315760" y="42760"/>
                    <a:pt x="308388" y="38569"/>
                  </a:cubicBezTo>
                  <a:lnTo>
                    <a:pt x="267584" y="15074"/>
                  </a:lnTo>
                  <a:cubicBezTo>
                    <a:pt x="260084" y="10756"/>
                    <a:pt x="251441" y="9740"/>
                    <a:pt x="243178" y="11899"/>
                  </a:cubicBezTo>
                  <a:cubicBezTo>
                    <a:pt x="234916" y="14185"/>
                    <a:pt x="227925" y="19519"/>
                    <a:pt x="223730" y="26885"/>
                  </a:cubicBezTo>
                  <a:lnTo>
                    <a:pt x="212163" y="47078"/>
                  </a:lnTo>
                  <a:cubicBezTo>
                    <a:pt x="209747" y="46697"/>
                    <a:pt x="207459" y="46443"/>
                    <a:pt x="205044" y="46189"/>
                  </a:cubicBezTo>
                  <a:lnTo>
                    <a:pt x="198943" y="23710"/>
                  </a:lnTo>
                  <a:cubicBezTo>
                    <a:pt x="194367" y="6565"/>
                    <a:pt x="176698" y="-3468"/>
                    <a:pt x="159537" y="1104"/>
                  </a:cubicBezTo>
                  <a:lnTo>
                    <a:pt x="114158" y="13296"/>
                  </a:lnTo>
                  <a:cubicBezTo>
                    <a:pt x="105895" y="15582"/>
                    <a:pt x="98904" y="20916"/>
                    <a:pt x="94709" y="28282"/>
                  </a:cubicBezTo>
                  <a:cubicBezTo>
                    <a:pt x="90387" y="35775"/>
                    <a:pt x="89243" y="44411"/>
                    <a:pt x="91532" y="52666"/>
                  </a:cubicBezTo>
                  <a:lnTo>
                    <a:pt x="97633" y="75272"/>
                  </a:lnTo>
                  <a:cubicBezTo>
                    <a:pt x="95726" y="76669"/>
                    <a:pt x="93820" y="78066"/>
                    <a:pt x="92040" y="79590"/>
                  </a:cubicBezTo>
                  <a:lnTo>
                    <a:pt x="71702" y="67906"/>
                  </a:lnTo>
                  <a:cubicBezTo>
                    <a:pt x="64202" y="63588"/>
                    <a:pt x="55558" y="62445"/>
                    <a:pt x="47296" y="64731"/>
                  </a:cubicBezTo>
                  <a:cubicBezTo>
                    <a:pt x="39034" y="67017"/>
                    <a:pt x="32042" y="72351"/>
                    <a:pt x="27848" y="79717"/>
                  </a:cubicBezTo>
                  <a:lnTo>
                    <a:pt x="4331" y="120484"/>
                  </a:lnTo>
                  <a:cubicBezTo>
                    <a:pt x="10" y="127977"/>
                    <a:pt x="-1134" y="136613"/>
                    <a:pt x="1154" y="144868"/>
                  </a:cubicBezTo>
                  <a:cubicBezTo>
                    <a:pt x="3442" y="153123"/>
                    <a:pt x="8780" y="160108"/>
                    <a:pt x="16153" y="164299"/>
                  </a:cubicBezTo>
                  <a:lnTo>
                    <a:pt x="36491" y="175983"/>
                  </a:lnTo>
                  <a:cubicBezTo>
                    <a:pt x="35729" y="181190"/>
                    <a:pt x="35093" y="186270"/>
                    <a:pt x="34839" y="191350"/>
                  </a:cubicBezTo>
                  <a:cubicBezTo>
                    <a:pt x="34585" y="197700"/>
                    <a:pt x="39415" y="203034"/>
                    <a:pt x="45771" y="203288"/>
                  </a:cubicBezTo>
                  <a:cubicBezTo>
                    <a:pt x="45898" y="203288"/>
                    <a:pt x="46152" y="203288"/>
                    <a:pt x="46279" y="203288"/>
                  </a:cubicBezTo>
                  <a:cubicBezTo>
                    <a:pt x="52380" y="203288"/>
                    <a:pt x="57465" y="198462"/>
                    <a:pt x="57719" y="192366"/>
                  </a:cubicBezTo>
                  <a:cubicBezTo>
                    <a:pt x="57973" y="185762"/>
                    <a:pt x="58863" y="179031"/>
                    <a:pt x="60262" y="172300"/>
                  </a:cubicBezTo>
                  <a:cubicBezTo>
                    <a:pt x="60262" y="172173"/>
                    <a:pt x="60262" y="172046"/>
                    <a:pt x="60262" y="171792"/>
                  </a:cubicBezTo>
                  <a:cubicBezTo>
                    <a:pt x="60262" y="171411"/>
                    <a:pt x="60262" y="171030"/>
                    <a:pt x="60389" y="170522"/>
                  </a:cubicBezTo>
                  <a:cubicBezTo>
                    <a:pt x="60389" y="170141"/>
                    <a:pt x="60389" y="169760"/>
                    <a:pt x="60389" y="169379"/>
                  </a:cubicBezTo>
                  <a:cubicBezTo>
                    <a:pt x="60389" y="168998"/>
                    <a:pt x="60389" y="168617"/>
                    <a:pt x="60389" y="168363"/>
                  </a:cubicBezTo>
                  <a:cubicBezTo>
                    <a:pt x="60389" y="167982"/>
                    <a:pt x="60389" y="167601"/>
                    <a:pt x="60134" y="167220"/>
                  </a:cubicBezTo>
                  <a:cubicBezTo>
                    <a:pt x="60134" y="166839"/>
                    <a:pt x="60007" y="166585"/>
                    <a:pt x="59880" y="166204"/>
                  </a:cubicBezTo>
                  <a:cubicBezTo>
                    <a:pt x="59880" y="165823"/>
                    <a:pt x="59626" y="165442"/>
                    <a:pt x="59499" y="165188"/>
                  </a:cubicBezTo>
                  <a:cubicBezTo>
                    <a:pt x="59372" y="164807"/>
                    <a:pt x="59118" y="164553"/>
                    <a:pt x="58990" y="164172"/>
                  </a:cubicBezTo>
                  <a:cubicBezTo>
                    <a:pt x="58863" y="163791"/>
                    <a:pt x="58609" y="163537"/>
                    <a:pt x="58355" y="163283"/>
                  </a:cubicBezTo>
                  <a:cubicBezTo>
                    <a:pt x="58101" y="163029"/>
                    <a:pt x="57846" y="162648"/>
                    <a:pt x="57719" y="162394"/>
                  </a:cubicBezTo>
                  <a:cubicBezTo>
                    <a:pt x="57465" y="162140"/>
                    <a:pt x="57211" y="161886"/>
                    <a:pt x="56957" y="161632"/>
                  </a:cubicBezTo>
                  <a:cubicBezTo>
                    <a:pt x="56702" y="161378"/>
                    <a:pt x="56448" y="161124"/>
                    <a:pt x="56194" y="160870"/>
                  </a:cubicBezTo>
                  <a:cubicBezTo>
                    <a:pt x="55813" y="160616"/>
                    <a:pt x="55558" y="160362"/>
                    <a:pt x="55177" y="160108"/>
                  </a:cubicBezTo>
                  <a:cubicBezTo>
                    <a:pt x="55050" y="160108"/>
                    <a:pt x="54923" y="159854"/>
                    <a:pt x="54796" y="159854"/>
                  </a:cubicBezTo>
                  <a:lnTo>
                    <a:pt x="27466" y="144106"/>
                  </a:lnTo>
                  <a:cubicBezTo>
                    <a:pt x="25305" y="142836"/>
                    <a:pt x="23780" y="140931"/>
                    <a:pt x="23144" y="138518"/>
                  </a:cubicBezTo>
                  <a:cubicBezTo>
                    <a:pt x="22509" y="136105"/>
                    <a:pt x="22890" y="133692"/>
                    <a:pt x="24034" y="131533"/>
                  </a:cubicBezTo>
                  <a:lnTo>
                    <a:pt x="47550" y="90766"/>
                  </a:lnTo>
                  <a:cubicBezTo>
                    <a:pt x="48821" y="88607"/>
                    <a:pt x="50728" y="87083"/>
                    <a:pt x="53143" y="86448"/>
                  </a:cubicBezTo>
                  <a:cubicBezTo>
                    <a:pt x="55558" y="85813"/>
                    <a:pt x="57973" y="86194"/>
                    <a:pt x="60134" y="87337"/>
                  </a:cubicBezTo>
                  <a:lnTo>
                    <a:pt x="87337" y="102958"/>
                  </a:lnTo>
                  <a:cubicBezTo>
                    <a:pt x="87337" y="102958"/>
                    <a:pt x="87718" y="103085"/>
                    <a:pt x="87972" y="103212"/>
                  </a:cubicBezTo>
                  <a:cubicBezTo>
                    <a:pt x="88354" y="103339"/>
                    <a:pt x="88735" y="103593"/>
                    <a:pt x="88989" y="103720"/>
                  </a:cubicBezTo>
                  <a:cubicBezTo>
                    <a:pt x="89371" y="103847"/>
                    <a:pt x="89752" y="103974"/>
                    <a:pt x="90133" y="104101"/>
                  </a:cubicBezTo>
                  <a:cubicBezTo>
                    <a:pt x="90515" y="104101"/>
                    <a:pt x="90896" y="104228"/>
                    <a:pt x="91277" y="104355"/>
                  </a:cubicBezTo>
                  <a:cubicBezTo>
                    <a:pt x="91659" y="104355"/>
                    <a:pt x="92040" y="104355"/>
                    <a:pt x="92421" y="104355"/>
                  </a:cubicBezTo>
                  <a:cubicBezTo>
                    <a:pt x="92676" y="104355"/>
                    <a:pt x="92930" y="104355"/>
                    <a:pt x="93057" y="104355"/>
                  </a:cubicBezTo>
                  <a:cubicBezTo>
                    <a:pt x="93184" y="104355"/>
                    <a:pt x="93311" y="104355"/>
                    <a:pt x="93565" y="104355"/>
                  </a:cubicBezTo>
                  <a:cubicBezTo>
                    <a:pt x="93820" y="104355"/>
                    <a:pt x="94201" y="104355"/>
                    <a:pt x="94455" y="104355"/>
                  </a:cubicBezTo>
                  <a:cubicBezTo>
                    <a:pt x="94836" y="104355"/>
                    <a:pt x="95345" y="104355"/>
                    <a:pt x="95726" y="104101"/>
                  </a:cubicBezTo>
                  <a:cubicBezTo>
                    <a:pt x="95981" y="104101"/>
                    <a:pt x="96235" y="103974"/>
                    <a:pt x="96616" y="103847"/>
                  </a:cubicBezTo>
                  <a:cubicBezTo>
                    <a:pt x="96997" y="103847"/>
                    <a:pt x="97379" y="103593"/>
                    <a:pt x="97760" y="103466"/>
                  </a:cubicBezTo>
                  <a:cubicBezTo>
                    <a:pt x="98014" y="103466"/>
                    <a:pt x="98396" y="103212"/>
                    <a:pt x="98650" y="103085"/>
                  </a:cubicBezTo>
                  <a:cubicBezTo>
                    <a:pt x="99031" y="102958"/>
                    <a:pt x="99285" y="102704"/>
                    <a:pt x="99667" y="102450"/>
                  </a:cubicBezTo>
                  <a:cubicBezTo>
                    <a:pt x="99921" y="102196"/>
                    <a:pt x="100302" y="102069"/>
                    <a:pt x="100557" y="101815"/>
                  </a:cubicBezTo>
                  <a:cubicBezTo>
                    <a:pt x="100684" y="101815"/>
                    <a:pt x="100811" y="101688"/>
                    <a:pt x="100938" y="101561"/>
                  </a:cubicBezTo>
                  <a:cubicBezTo>
                    <a:pt x="106150" y="96862"/>
                    <a:pt x="111616" y="92671"/>
                    <a:pt x="116954" y="89242"/>
                  </a:cubicBezTo>
                  <a:cubicBezTo>
                    <a:pt x="117081" y="89242"/>
                    <a:pt x="117209" y="88988"/>
                    <a:pt x="117336" y="88861"/>
                  </a:cubicBezTo>
                  <a:cubicBezTo>
                    <a:pt x="117717" y="88607"/>
                    <a:pt x="117971" y="88353"/>
                    <a:pt x="118353" y="88099"/>
                  </a:cubicBezTo>
                  <a:cubicBezTo>
                    <a:pt x="118607" y="87845"/>
                    <a:pt x="118861" y="87591"/>
                    <a:pt x="119115" y="87337"/>
                  </a:cubicBezTo>
                  <a:cubicBezTo>
                    <a:pt x="119369" y="87083"/>
                    <a:pt x="119624" y="86829"/>
                    <a:pt x="119878" y="86448"/>
                  </a:cubicBezTo>
                  <a:cubicBezTo>
                    <a:pt x="120132" y="86194"/>
                    <a:pt x="120386" y="85813"/>
                    <a:pt x="120513" y="85559"/>
                  </a:cubicBezTo>
                  <a:cubicBezTo>
                    <a:pt x="120768" y="85305"/>
                    <a:pt x="120895" y="84924"/>
                    <a:pt x="121022" y="84670"/>
                  </a:cubicBezTo>
                  <a:cubicBezTo>
                    <a:pt x="121149" y="84289"/>
                    <a:pt x="121403" y="84035"/>
                    <a:pt x="121530" y="83654"/>
                  </a:cubicBezTo>
                  <a:cubicBezTo>
                    <a:pt x="121658" y="83273"/>
                    <a:pt x="121785" y="83019"/>
                    <a:pt x="121912" y="82638"/>
                  </a:cubicBezTo>
                  <a:cubicBezTo>
                    <a:pt x="121912" y="82257"/>
                    <a:pt x="122039" y="82003"/>
                    <a:pt x="122166" y="81622"/>
                  </a:cubicBezTo>
                  <a:cubicBezTo>
                    <a:pt x="122166" y="81241"/>
                    <a:pt x="122166" y="80860"/>
                    <a:pt x="122293" y="80479"/>
                  </a:cubicBezTo>
                  <a:cubicBezTo>
                    <a:pt x="122293" y="80098"/>
                    <a:pt x="122293" y="79717"/>
                    <a:pt x="122293" y="79336"/>
                  </a:cubicBezTo>
                  <a:cubicBezTo>
                    <a:pt x="122293" y="78955"/>
                    <a:pt x="122293" y="78701"/>
                    <a:pt x="122293" y="78320"/>
                  </a:cubicBezTo>
                  <a:cubicBezTo>
                    <a:pt x="122293" y="77939"/>
                    <a:pt x="122293" y="77431"/>
                    <a:pt x="122039" y="77050"/>
                  </a:cubicBezTo>
                  <a:cubicBezTo>
                    <a:pt x="122039" y="76923"/>
                    <a:pt x="122039" y="76669"/>
                    <a:pt x="122039" y="76542"/>
                  </a:cubicBezTo>
                  <a:lnTo>
                    <a:pt x="113904" y="46189"/>
                  </a:lnTo>
                  <a:cubicBezTo>
                    <a:pt x="113268" y="43776"/>
                    <a:pt x="113649" y="41363"/>
                    <a:pt x="114793" y="39204"/>
                  </a:cubicBezTo>
                  <a:cubicBezTo>
                    <a:pt x="116064" y="37045"/>
                    <a:pt x="117971" y="35521"/>
                    <a:pt x="120386" y="34886"/>
                  </a:cubicBezTo>
                  <a:lnTo>
                    <a:pt x="165766" y="22694"/>
                  </a:lnTo>
                  <a:cubicBezTo>
                    <a:pt x="170596" y="21424"/>
                    <a:pt x="175681" y="24218"/>
                    <a:pt x="176952" y="29171"/>
                  </a:cubicBezTo>
                  <a:lnTo>
                    <a:pt x="185087" y="59397"/>
                  </a:lnTo>
                  <a:cubicBezTo>
                    <a:pt x="185087" y="59397"/>
                    <a:pt x="185087" y="59651"/>
                    <a:pt x="185214" y="59778"/>
                  </a:cubicBezTo>
                  <a:cubicBezTo>
                    <a:pt x="185214" y="60159"/>
                    <a:pt x="185469" y="60540"/>
                    <a:pt x="185596" y="60921"/>
                  </a:cubicBezTo>
                  <a:cubicBezTo>
                    <a:pt x="185723" y="61302"/>
                    <a:pt x="185850" y="61556"/>
                    <a:pt x="186104" y="61810"/>
                  </a:cubicBezTo>
                  <a:cubicBezTo>
                    <a:pt x="186231" y="62191"/>
                    <a:pt x="186486" y="62445"/>
                    <a:pt x="186740" y="62826"/>
                  </a:cubicBezTo>
                  <a:cubicBezTo>
                    <a:pt x="186994" y="63080"/>
                    <a:pt x="187121" y="63461"/>
                    <a:pt x="187375" y="63715"/>
                  </a:cubicBezTo>
                  <a:cubicBezTo>
                    <a:pt x="187630" y="63969"/>
                    <a:pt x="187884" y="64223"/>
                    <a:pt x="188138" y="64477"/>
                  </a:cubicBezTo>
                  <a:cubicBezTo>
                    <a:pt x="188392" y="64731"/>
                    <a:pt x="188646" y="64985"/>
                    <a:pt x="188901" y="65239"/>
                  </a:cubicBezTo>
                  <a:cubicBezTo>
                    <a:pt x="189155" y="65493"/>
                    <a:pt x="189536" y="65747"/>
                    <a:pt x="189791" y="65874"/>
                  </a:cubicBezTo>
                  <a:cubicBezTo>
                    <a:pt x="190045" y="66128"/>
                    <a:pt x="190426" y="66255"/>
                    <a:pt x="190680" y="66382"/>
                  </a:cubicBezTo>
                  <a:cubicBezTo>
                    <a:pt x="191062" y="66509"/>
                    <a:pt x="191316" y="66763"/>
                    <a:pt x="191697" y="66890"/>
                  </a:cubicBezTo>
                  <a:cubicBezTo>
                    <a:pt x="192079" y="67017"/>
                    <a:pt x="192333" y="67144"/>
                    <a:pt x="192714" y="67271"/>
                  </a:cubicBezTo>
                  <a:cubicBezTo>
                    <a:pt x="193095" y="67271"/>
                    <a:pt x="193477" y="67398"/>
                    <a:pt x="193731" y="67525"/>
                  </a:cubicBezTo>
                  <a:cubicBezTo>
                    <a:pt x="194112" y="67525"/>
                    <a:pt x="194494" y="67652"/>
                    <a:pt x="194875" y="67652"/>
                  </a:cubicBezTo>
                  <a:cubicBezTo>
                    <a:pt x="195002" y="67652"/>
                    <a:pt x="195256" y="67652"/>
                    <a:pt x="195384" y="67652"/>
                  </a:cubicBezTo>
                  <a:cubicBezTo>
                    <a:pt x="202248" y="68033"/>
                    <a:pt x="209112" y="68922"/>
                    <a:pt x="215722" y="70319"/>
                  </a:cubicBezTo>
                  <a:cubicBezTo>
                    <a:pt x="215849" y="70319"/>
                    <a:pt x="215976" y="70319"/>
                    <a:pt x="216230" y="70319"/>
                  </a:cubicBezTo>
                  <a:cubicBezTo>
                    <a:pt x="216739" y="70319"/>
                    <a:pt x="217120" y="70319"/>
                    <a:pt x="217628" y="70446"/>
                  </a:cubicBezTo>
                  <a:cubicBezTo>
                    <a:pt x="217756" y="70446"/>
                    <a:pt x="218010" y="70446"/>
                    <a:pt x="218264" y="70446"/>
                  </a:cubicBezTo>
                  <a:cubicBezTo>
                    <a:pt x="218391" y="70446"/>
                    <a:pt x="218518" y="70446"/>
                    <a:pt x="218645" y="70446"/>
                  </a:cubicBezTo>
                  <a:cubicBezTo>
                    <a:pt x="218900" y="70446"/>
                    <a:pt x="219281" y="70446"/>
                    <a:pt x="219535" y="70446"/>
                  </a:cubicBezTo>
                  <a:cubicBezTo>
                    <a:pt x="219916" y="70446"/>
                    <a:pt x="220298" y="70446"/>
                    <a:pt x="220679" y="70192"/>
                  </a:cubicBezTo>
                  <a:cubicBezTo>
                    <a:pt x="220933" y="70192"/>
                    <a:pt x="221315" y="70065"/>
                    <a:pt x="221569" y="69938"/>
                  </a:cubicBezTo>
                  <a:cubicBezTo>
                    <a:pt x="221950" y="69938"/>
                    <a:pt x="222332" y="69684"/>
                    <a:pt x="222586" y="69557"/>
                  </a:cubicBezTo>
                  <a:cubicBezTo>
                    <a:pt x="222840" y="69557"/>
                    <a:pt x="223221" y="69303"/>
                    <a:pt x="223476" y="69176"/>
                  </a:cubicBezTo>
                  <a:cubicBezTo>
                    <a:pt x="223857" y="69049"/>
                    <a:pt x="224111" y="68795"/>
                    <a:pt x="224493" y="68541"/>
                  </a:cubicBezTo>
                  <a:cubicBezTo>
                    <a:pt x="224747" y="68414"/>
                    <a:pt x="225001" y="68287"/>
                    <a:pt x="225255" y="68033"/>
                  </a:cubicBezTo>
                  <a:cubicBezTo>
                    <a:pt x="225764" y="67652"/>
                    <a:pt x="226272" y="67144"/>
                    <a:pt x="226781" y="66636"/>
                  </a:cubicBezTo>
                  <a:cubicBezTo>
                    <a:pt x="226781" y="66636"/>
                    <a:pt x="226908" y="66382"/>
                    <a:pt x="227035" y="66382"/>
                  </a:cubicBezTo>
                  <a:cubicBezTo>
                    <a:pt x="227416" y="65874"/>
                    <a:pt x="227798" y="65493"/>
                    <a:pt x="228052" y="64858"/>
                  </a:cubicBezTo>
                  <a:cubicBezTo>
                    <a:pt x="228052" y="64858"/>
                    <a:pt x="228052" y="64858"/>
                    <a:pt x="228052" y="64731"/>
                  </a:cubicBezTo>
                  <a:lnTo>
                    <a:pt x="243687" y="37680"/>
                  </a:lnTo>
                  <a:cubicBezTo>
                    <a:pt x="244958" y="35521"/>
                    <a:pt x="246865" y="33997"/>
                    <a:pt x="249280" y="33362"/>
                  </a:cubicBezTo>
                  <a:cubicBezTo>
                    <a:pt x="251695" y="32727"/>
                    <a:pt x="254110" y="33108"/>
                    <a:pt x="256271" y="34251"/>
                  </a:cubicBezTo>
                  <a:lnTo>
                    <a:pt x="297075" y="57746"/>
                  </a:lnTo>
                  <a:cubicBezTo>
                    <a:pt x="299235" y="59016"/>
                    <a:pt x="300761" y="60921"/>
                    <a:pt x="301396" y="63334"/>
                  </a:cubicBezTo>
                  <a:cubicBezTo>
                    <a:pt x="302032" y="65747"/>
                    <a:pt x="301651" y="68160"/>
                    <a:pt x="300507" y="70192"/>
                  </a:cubicBezTo>
                  <a:lnTo>
                    <a:pt x="284999" y="97116"/>
                  </a:lnTo>
                  <a:cubicBezTo>
                    <a:pt x="284999" y="97116"/>
                    <a:pt x="284999" y="97370"/>
                    <a:pt x="284745" y="97624"/>
                  </a:cubicBezTo>
                  <a:cubicBezTo>
                    <a:pt x="284490" y="98005"/>
                    <a:pt x="284363" y="98386"/>
                    <a:pt x="284236" y="98767"/>
                  </a:cubicBezTo>
                  <a:cubicBezTo>
                    <a:pt x="284109" y="99148"/>
                    <a:pt x="283982" y="99402"/>
                    <a:pt x="283855" y="99783"/>
                  </a:cubicBezTo>
                  <a:cubicBezTo>
                    <a:pt x="283855" y="100164"/>
                    <a:pt x="283728" y="100545"/>
                    <a:pt x="283600" y="100926"/>
                  </a:cubicBezTo>
                  <a:cubicBezTo>
                    <a:pt x="283600" y="101307"/>
                    <a:pt x="283600" y="101688"/>
                    <a:pt x="283473" y="102069"/>
                  </a:cubicBezTo>
                  <a:cubicBezTo>
                    <a:pt x="283473" y="102450"/>
                    <a:pt x="283473" y="102831"/>
                    <a:pt x="283473" y="103212"/>
                  </a:cubicBezTo>
                  <a:cubicBezTo>
                    <a:pt x="283473" y="103593"/>
                    <a:pt x="283473" y="103974"/>
                    <a:pt x="283473" y="104355"/>
                  </a:cubicBezTo>
                  <a:cubicBezTo>
                    <a:pt x="283473" y="104736"/>
                    <a:pt x="283473" y="105117"/>
                    <a:pt x="283600" y="105498"/>
                  </a:cubicBezTo>
                  <a:cubicBezTo>
                    <a:pt x="283600" y="105879"/>
                    <a:pt x="283728" y="106133"/>
                    <a:pt x="283855" y="106514"/>
                  </a:cubicBezTo>
                  <a:cubicBezTo>
                    <a:pt x="283855" y="106895"/>
                    <a:pt x="284109" y="107276"/>
                    <a:pt x="284236" y="107530"/>
                  </a:cubicBezTo>
                  <a:cubicBezTo>
                    <a:pt x="284363" y="107911"/>
                    <a:pt x="284490" y="108165"/>
                    <a:pt x="284745" y="108546"/>
                  </a:cubicBezTo>
                  <a:cubicBezTo>
                    <a:pt x="284872" y="108800"/>
                    <a:pt x="285126" y="109181"/>
                    <a:pt x="285253" y="109435"/>
                  </a:cubicBezTo>
                  <a:cubicBezTo>
                    <a:pt x="285507" y="109816"/>
                    <a:pt x="285761" y="110070"/>
                    <a:pt x="286016" y="110451"/>
                  </a:cubicBezTo>
                  <a:cubicBezTo>
                    <a:pt x="286016" y="110451"/>
                    <a:pt x="286143" y="110705"/>
                    <a:pt x="286270" y="110832"/>
                  </a:cubicBezTo>
                  <a:cubicBezTo>
                    <a:pt x="290846" y="115785"/>
                    <a:pt x="295041" y="121246"/>
                    <a:pt x="298727" y="127088"/>
                  </a:cubicBezTo>
                  <a:cubicBezTo>
                    <a:pt x="298727" y="127088"/>
                    <a:pt x="298854" y="127215"/>
                    <a:pt x="298981" y="127342"/>
                  </a:cubicBezTo>
                  <a:cubicBezTo>
                    <a:pt x="299363" y="127977"/>
                    <a:pt x="299871" y="128485"/>
                    <a:pt x="300380" y="128993"/>
                  </a:cubicBezTo>
                  <a:cubicBezTo>
                    <a:pt x="300380" y="128993"/>
                    <a:pt x="300634" y="129247"/>
                    <a:pt x="300761" y="129374"/>
                  </a:cubicBezTo>
                  <a:cubicBezTo>
                    <a:pt x="301396" y="130009"/>
                    <a:pt x="302159" y="130390"/>
                    <a:pt x="302922" y="130898"/>
                  </a:cubicBezTo>
                  <a:cubicBezTo>
                    <a:pt x="303176" y="130898"/>
                    <a:pt x="303303" y="131025"/>
                    <a:pt x="303557" y="131152"/>
                  </a:cubicBezTo>
                  <a:cubicBezTo>
                    <a:pt x="304066" y="131406"/>
                    <a:pt x="304701" y="131660"/>
                    <a:pt x="305337" y="131787"/>
                  </a:cubicBezTo>
                  <a:cubicBezTo>
                    <a:pt x="305591" y="131787"/>
                    <a:pt x="305845" y="131914"/>
                    <a:pt x="306227" y="132041"/>
                  </a:cubicBezTo>
                  <a:cubicBezTo>
                    <a:pt x="306862" y="132041"/>
                    <a:pt x="307371" y="132168"/>
                    <a:pt x="308006" y="132295"/>
                  </a:cubicBezTo>
                  <a:cubicBezTo>
                    <a:pt x="308261" y="132295"/>
                    <a:pt x="308388" y="132295"/>
                    <a:pt x="308642" y="132295"/>
                  </a:cubicBezTo>
                  <a:cubicBezTo>
                    <a:pt x="308642" y="132295"/>
                    <a:pt x="308769" y="132295"/>
                    <a:pt x="308896" y="132295"/>
                  </a:cubicBezTo>
                  <a:cubicBezTo>
                    <a:pt x="309786" y="132295"/>
                    <a:pt x="310676" y="132295"/>
                    <a:pt x="311566" y="131914"/>
                  </a:cubicBezTo>
                  <a:lnTo>
                    <a:pt x="311820" y="131914"/>
                  </a:lnTo>
                  <a:cubicBezTo>
                    <a:pt x="311820" y="131914"/>
                    <a:pt x="311820" y="131914"/>
                    <a:pt x="311820" y="131914"/>
                  </a:cubicBezTo>
                  <a:lnTo>
                    <a:pt x="341691" y="123786"/>
                  </a:lnTo>
                  <a:cubicBezTo>
                    <a:pt x="346522" y="122516"/>
                    <a:pt x="351606" y="125310"/>
                    <a:pt x="352878" y="130263"/>
                  </a:cubicBezTo>
                  <a:lnTo>
                    <a:pt x="365208" y="175729"/>
                  </a:lnTo>
                  <a:cubicBezTo>
                    <a:pt x="366352" y="179920"/>
                    <a:pt x="364318" y="184492"/>
                    <a:pt x="360377" y="186270"/>
                  </a:cubicBezTo>
                  <a:cubicBezTo>
                    <a:pt x="354657" y="189064"/>
                    <a:pt x="352242" y="195922"/>
                    <a:pt x="354911" y="201637"/>
                  </a:cubicBezTo>
                  <a:cubicBezTo>
                    <a:pt x="356945" y="205701"/>
                    <a:pt x="361013" y="208241"/>
                    <a:pt x="365335" y="208114"/>
                  </a:cubicBezTo>
                  <a:cubicBezTo>
                    <a:pt x="366987" y="208114"/>
                    <a:pt x="368640" y="207733"/>
                    <a:pt x="370292" y="206971"/>
                  </a:cubicBezTo>
                  <a:cubicBezTo>
                    <a:pt x="384275" y="200240"/>
                    <a:pt x="391520" y="184619"/>
                    <a:pt x="387452" y="169633"/>
                  </a:cubicBezTo>
                  <a:lnTo>
                    <a:pt x="375122" y="124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776287" y="2817843"/>
              <a:ext cx="736878" cy="488441"/>
            </a:xfrm>
            <a:custGeom>
              <a:avLst/>
              <a:gdLst/>
              <a:ahLst/>
              <a:cxnLst/>
              <a:rect l="l" t="t" r="r" b="b"/>
              <a:pathLst>
                <a:path w="736878" h="488441" extrusionOk="0">
                  <a:moveTo>
                    <a:pt x="695185" y="404495"/>
                  </a:moveTo>
                  <a:lnTo>
                    <a:pt x="690609" y="404495"/>
                  </a:lnTo>
                  <a:lnTo>
                    <a:pt x="690609" y="81280"/>
                  </a:lnTo>
                  <a:cubicBezTo>
                    <a:pt x="690609" y="36449"/>
                    <a:pt x="654128" y="0"/>
                    <a:pt x="609256" y="0"/>
                  </a:cubicBezTo>
                  <a:lnTo>
                    <a:pt x="140079" y="0"/>
                  </a:lnTo>
                  <a:cubicBezTo>
                    <a:pt x="95208" y="0"/>
                    <a:pt x="58727" y="36449"/>
                    <a:pt x="58727" y="81280"/>
                  </a:cubicBezTo>
                  <a:lnTo>
                    <a:pt x="58727" y="404495"/>
                  </a:lnTo>
                  <a:lnTo>
                    <a:pt x="41693" y="404495"/>
                  </a:lnTo>
                  <a:cubicBezTo>
                    <a:pt x="18686" y="404495"/>
                    <a:pt x="0" y="423164"/>
                    <a:pt x="0" y="446151"/>
                  </a:cubicBezTo>
                  <a:lnTo>
                    <a:pt x="0" y="446786"/>
                  </a:lnTo>
                  <a:cubicBezTo>
                    <a:pt x="0" y="469773"/>
                    <a:pt x="18686" y="488442"/>
                    <a:pt x="41693" y="488442"/>
                  </a:cubicBezTo>
                  <a:lnTo>
                    <a:pt x="695185" y="488442"/>
                  </a:lnTo>
                  <a:cubicBezTo>
                    <a:pt x="718193" y="488442"/>
                    <a:pt x="736879" y="469773"/>
                    <a:pt x="736879" y="446786"/>
                  </a:cubicBezTo>
                  <a:lnTo>
                    <a:pt x="736879" y="446151"/>
                  </a:lnTo>
                  <a:cubicBezTo>
                    <a:pt x="736879" y="423164"/>
                    <a:pt x="718193" y="404495"/>
                    <a:pt x="695185" y="404495"/>
                  </a:cubicBezTo>
                  <a:close/>
                  <a:moveTo>
                    <a:pt x="81734" y="81407"/>
                  </a:moveTo>
                  <a:cubicBezTo>
                    <a:pt x="81734" y="49276"/>
                    <a:pt x="107920" y="23114"/>
                    <a:pt x="140079" y="23114"/>
                  </a:cubicBezTo>
                  <a:lnTo>
                    <a:pt x="609256" y="23114"/>
                  </a:lnTo>
                  <a:cubicBezTo>
                    <a:pt x="641416" y="23114"/>
                    <a:pt x="667602" y="49276"/>
                    <a:pt x="667602" y="81407"/>
                  </a:cubicBezTo>
                  <a:lnTo>
                    <a:pt x="667602" y="404622"/>
                  </a:lnTo>
                  <a:lnTo>
                    <a:pt x="81734" y="404622"/>
                  </a:lnTo>
                  <a:lnTo>
                    <a:pt x="81734" y="81407"/>
                  </a:lnTo>
                  <a:close/>
                  <a:moveTo>
                    <a:pt x="713871" y="446913"/>
                  </a:moveTo>
                  <a:cubicBezTo>
                    <a:pt x="713871" y="457200"/>
                    <a:pt x="705482" y="465582"/>
                    <a:pt x="695185" y="465582"/>
                  </a:cubicBezTo>
                  <a:lnTo>
                    <a:pt x="41693" y="465582"/>
                  </a:lnTo>
                  <a:cubicBezTo>
                    <a:pt x="31397" y="465582"/>
                    <a:pt x="23008" y="457200"/>
                    <a:pt x="23008" y="446913"/>
                  </a:cubicBezTo>
                  <a:lnTo>
                    <a:pt x="23008" y="446278"/>
                  </a:lnTo>
                  <a:cubicBezTo>
                    <a:pt x="23008" y="435991"/>
                    <a:pt x="31397" y="427609"/>
                    <a:pt x="41693" y="427609"/>
                  </a:cubicBezTo>
                  <a:lnTo>
                    <a:pt x="695185" y="427609"/>
                  </a:lnTo>
                  <a:cubicBezTo>
                    <a:pt x="705482" y="427609"/>
                    <a:pt x="713871" y="435991"/>
                    <a:pt x="713871" y="446278"/>
                  </a:cubicBezTo>
                  <a:lnTo>
                    <a:pt x="713871" y="4469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883316" y="2877151"/>
              <a:ext cx="522819" cy="23113"/>
            </a:xfrm>
            <a:custGeom>
              <a:avLst/>
              <a:gdLst/>
              <a:ahLst/>
              <a:cxnLst/>
              <a:rect l="l" t="t" r="r" b="b"/>
              <a:pathLst>
                <a:path w="522819" h="23113" extrusionOk="0">
                  <a:moveTo>
                    <a:pt x="511252" y="0"/>
                  </a:moveTo>
                  <a:lnTo>
                    <a:pt x="11567" y="0"/>
                  </a:lnTo>
                  <a:cubicBezTo>
                    <a:pt x="5212" y="0"/>
                    <a:pt x="0" y="5207"/>
                    <a:pt x="0" y="11557"/>
                  </a:cubicBezTo>
                  <a:cubicBezTo>
                    <a:pt x="0" y="17907"/>
                    <a:pt x="5212" y="23114"/>
                    <a:pt x="11567" y="23114"/>
                  </a:cubicBezTo>
                  <a:lnTo>
                    <a:pt x="511252" y="23114"/>
                  </a:lnTo>
                  <a:cubicBezTo>
                    <a:pt x="517607" y="23114"/>
                    <a:pt x="522819" y="17907"/>
                    <a:pt x="522819" y="11557"/>
                  </a:cubicBezTo>
                  <a:cubicBezTo>
                    <a:pt x="522819" y="5207"/>
                    <a:pt x="517607" y="0"/>
                    <a:pt x="511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945729" y="2958685"/>
              <a:ext cx="79827" cy="79755"/>
            </a:xfrm>
            <a:custGeom>
              <a:avLst/>
              <a:gdLst/>
              <a:ahLst/>
              <a:cxnLst/>
              <a:rect l="l" t="t" r="r" b="b"/>
              <a:pathLst>
                <a:path w="79827" h="79755" extrusionOk="0">
                  <a:moveTo>
                    <a:pt x="79827" y="39878"/>
                  </a:moveTo>
                  <a:cubicBezTo>
                    <a:pt x="79827" y="17907"/>
                    <a:pt x="61904" y="0"/>
                    <a:pt x="39914" y="0"/>
                  </a:cubicBezTo>
                  <a:cubicBezTo>
                    <a:pt x="17923" y="0"/>
                    <a:pt x="0" y="17907"/>
                    <a:pt x="0" y="39878"/>
                  </a:cubicBezTo>
                  <a:cubicBezTo>
                    <a:pt x="0" y="61849"/>
                    <a:pt x="17923" y="79756"/>
                    <a:pt x="39914" y="79756"/>
                  </a:cubicBezTo>
                  <a:cubicBezTo>
                    <a:pt x="61904" y="79756"/>
                    <a:pt x="79827" y="61849"/>
                    <a:pt x="79827" y="39878"/>
                  </a:cubicBezTo>
                  <a:close/>
                  <a:moveTo>
                    <a:pt x="23008" y="39878"/>
                  </a:moveTo>
                  <a:cubicBezTo>
                    <a:pt x="23008" y="30607"/>
                    <a:pt x="30634" y="22987"/>
                    <a:pt x="39914" y="22987"/>
                  </a:cubicBezTo>
                  <a:cubicBezTo>
                    <a:pt x="49193" y="22987"/>
                    <a:pt x="56820" y="30607"/>
                    <a:pt x="56820" y="39878"/>
                  </a:cubicBezTo>
                  <a:cubicBezTo>
                    <a:pt x="56820" y="49149"/>
                    <a:pt x="49193" y="56769"/>
                    <a:pt x="39914" y="56769"/>
                  </a:cubicBezTo>
                  <a:cubicBezTo>
                    <a:pt x="30634" y="56769"/>
                    <a:pt x="23008" y="49149"/>
                    <a:pt x="23008" y="398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320334" y="3005549"/>
              <a:ext cx="79827" cy="79755"/>
            </a:xfrm>
            <a:custGeom>
              <a:avLst/>
              <a:gdLst/>
              <a:ahLst/>
              <a:cxnLst/>
              <a:rect l="l" t="t" r="r" b="b"/>
              <a:pathLst>
                <a:path w="79827" h="79755" extrusionOk="0">
                  <a:moveTo>
                    <a:pt x="79828" y="39878"/>
                  </a:moveTo>
                  <a:cubicBezTo>
                    <a:pt x="79828" y="17907"/>
                    <a:pt x="61904" y="0"/>
                    <a:pt x="39914" y="0"/>
                  </a:cubicBezTo>
                  <a:cubicBezTo>
                    <a:pt x="17923" y="0"/>
                    <a:pt x="0" y="17907"/>
                    <a:pt x="0" y="39878"/>
                  </a:cubicBezTo>
                  <a:cubicBezTo>
                    <a:pt x="0" y="61849"/>
                    <a:pt x="17923" y="79756"/>
                    <a:pt x="39914" y="79756"/>
                  </a:cubicBezTo>
                  <a:cubicBezTo>
                    <a:pt x="61904" y="79756"/>
                    <a:pt x="79828" y="61849"/>
                    <a:pt x="79828" y="39878"/>
                  </a:cubicBezTo>
                  <a:close/>
                  <a:moveTo>
                    <a:pt x="39914" y="56769"/>
                  </a:moveTo>
                  <a:cubicBezTo>
                    <a:pt x="30634" y="56769"/>
                    <a:pt x="23008" y="49149"/>
                    <a:pt x="23008" y="39878"/>
                  </a:cubicBezTo>
                  <a:cubicBezTo>
                    <a:pt x="23008" y="30607"/>
                    <a:pt x="30634" y="22987"/>
                    <a:pt x="39914" y="22987"/>
                  </a:cubicBezTo>
                  <a:cubicBezTo>
                    <a:pt x="49193" y="22987"/>
                    <a:pt x="56820" y="30607"/>
                    <a:pt x="56820" y="39878"/>
                  </a:cubicBezTo>
                  <a:cubicBezTo>
                    <a:pt x="56820" y="49149"/>
                    <a:pt x="49193" y="56769"/>
                    <a:pt x="39914" y="567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095260" y="2924649"/>
              <a:ext cx="48004" cy="26162"/>
            </a:xfrm>
            <a:custGeom>
              <a:avLst/>
              <a:gdLst/>
              <a:ahLst/>
              <a:cxnLst/>
              <a:rect l="l" t="t" r="r" b="b"/>
              <a:pathLst>
                <a:path w="48004" h="26162" extrusionOk="0">
                  <a:moveTo>
                    <a:pt x="11522" y="26162"/>
                  </a:moveTo>
                  <a:cubicBezTo>
                    <a:pt x="12412" y="26162"/>
                    <a:pt x="13429" y="26162"/>
                    <a:pt x="14319" y="25781"/>
                  </a:cubicBezTo>
                  <a:cubicBezTo>
                    <a:pt x="21564" y="24003"/>
                    <a:pt x="28937" y="23114"/>
                    <a:pt x="36437" y="23114"/>
                  </a:cubicBezTo>
                  <a:cubicBezTo>
                    <a:pt x="42792" y="23114"/>
                    <a:pt x="48004" y="17907"/>
                    <a:pt x="48004" y="11557"/>
                  </a:cubicBezTo>
                  <a:cubicBezTo>
                    <a:pt x="48004" y="5207"/>
                    <a:pt x="42792" y="0"/>
                    <a:pt x="36437" y="0"/>
                  </a:cubicBezTo>
                  <a:cubicBezTo>
                    <a:pt x="27030" y="0"/>
                    <a:pt x="17751" y="1143"/>
                    <a:pt x="8726" y="3429"/>
                  </a:cubicBezTo>
                  <a:cubicBezTo>
                    <a:pt x="2624" y="4953"/>
                    <a:pt x="-1189" y="11176"/>
                    <a:pt x="336" y="17399"/>
                  </a:cubicBezTo>
                  <a:cubicBezTo>
                    <a:pt x="1607" y="22606"/>
                    <a:pt x="6311" y="26162"/>
                    <a:pt x="11522" y="26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315869" y="2938223"/>
              <a:ext cx="31814" cy="30114"/>
            </a:xfrm>
            <a:custGeom>
              <a:avLst/>
              <a:gdLst/>
              <a:ahLst/>
              <a:cxnLst/>
              <a:rect l="l" t="t" r="r" b="b"/>
              <a:pathLst>
                <a:path w="31814" h="30114" extrusionOk="0">
                  <a:moveTo>
                    <a:pt x="11964" y="26559"/>
                  </a:moveTo>
                  <a:cubicBezTo>
                    <a:pt x="14253" y="28972"/>
                    <a:pt x="17303" y="30115"/>
                    <a:pt x="20354" y="30115"/>
                  </a:cubicBezTo>
                  <a:cubicBezTo>
                    <a:pt x="23150" y="30115"/>
                    <a:pt x="26074" y="29099"/>
                    <a:pt x="28235" y="26940"/>
                  </a:cubicBezTo>
                  <a:cubicBezTo>
                    <a:pt x="32811" y="22622"/>
                    <a:pt x="33065" y="15256"/>
                    <a:pt x="28616" y="10684"/>
                  </a:cubicBezTo>
                  <a:cubicBezTo>
                    <a:pt x="25311" y="7255"/>
                    <a:pt x="21752" y="4207"/>
                    <a:pt x="17685" y="1794"/>
                  </a:cubicBezTo>
                  <a:cubicBezTo>
                    <a:pt x="12346" y="-1635"/>
                    <a:pt x="5227" y="16"/>
                    <a:pt x="1795" y="5350"/>
                  </a:cubicBezTo>
                  <a:cubicBezTo>
                    <a:pt x="-1637" y="10684"/>
                    <a:pt x="16" y="17796"/>
                    <a:pt x="5355" y="21225"/>
                  </a:cubicBezTo>
                  <a:cubicBezTo>
                    <a:pt x="7770" y="22749"/>
                    <a:pt x="9931" y="24527"/>
                    <a:pt x="11837" y="265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915458" y="3064429"/>
              <a:ext cx="39725" cy="59229"/>
            </a:xfrm>
            <a:custGeom>
              <a:avLst/>
              <a:gdLst/>
              <a:ahLst/>
              <a:cxnLst/>
              <a:rect l="l" t="t" r="r" b="b"/>
              <a:pathLst>
                <a:path w="39725" h="59229" extrusionOk="0">
                  <a:moveTo>
                    <a:pt x="34466" y="1825"/>
                  </a:moveTo>
                  <a:cubicBezTo>
                    <a:pt x="29128" y="-1604"/>
                    <a:pt x="22009" y="-80"/>
                    <a:pt x="18577" y="5381"/>
                  </a:cubicBezTo>
                  <a:cubicBezTo>
                    <a:pt x="10823" y="17573"/>
                    <a:pt x="4722" y="30654"/>
                    <a:pt x="527" y="44370"/>
                  </a:cubicBezTo>
                  <a:cubicBezTo>
                    <a:pt x="-1380" y="50466"/>
                    <a:pt x="2052" y="56816"/>
                    <a:pt x="8154" y="58721"/>
                  </a:cubicBezTo>
                  <a:cubicBezTo>
                    <a:pt x="9298" y="59102"/>
                    <a:pt x="10442" y="59229"/>
                    <a:pt x="11459" y="59229"/>
                  </a:cubicBezTo>
                  <a:cubicBezTo>
                    <a:pt x="16416" y="59229"/>
                    <a:pt x="20992" y="56054"/>
                    <a:pt x="22518" y="51101"/>
                  </a:cubicBezTo>
                  <a:cubicBezTo>
                    <a:pt x="26077" y="39290"/>
                    <a:pt x="31289" y="28114"/>
                    <a:pt x="37899" y="17700"/>
                  </a:cubicBezTo>
                  <a:cubicBezTo>
                    <a:pt x="41331" y="12366"/>
                    <a:pt x="39805" y="5254"/>
                    <a:pt x="34339" y="1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376622" y="3125287"/>
              <a:ext cx="24213" cy="29740"/>
            </a:xfrm>
            <a:custGeom>
              <a:avLst/>
              <a:gdLst/>
              <a:ahLst/>
              <a:cxnLst/>
              <a:rect l="l" t="t" r="r" b="b"/>
              <a:pathLst>
                <a:path w="24213" h="29740" extrusionOk="0">
                  <a:moveTo>
                    <a:pt x="8412" y="404"/>
                  </a:moveTo>
                  <a:cubicBezTo>
                    <a:pt x="2311" y="2055"/>
                    <a:pt x="-1248" y="8405"/>
                    <a:pt x="404" y="14501"/>
                  </a:cubicBezTo>
                  <a:cubicBezTo>
                    <a:pt x="786" y="16025"/>
                    <a:pt x="1167" y="17676"/>
                    <a:pt x="1294" y="19327"/>
                  </a:cubicBezTo>
                  <a:cubicBezTo>
                    <a:pt x="1803" y="25296"/>
                    <a:pt x="6887" y="29741"/>
                    <a:pt x="12734" y="29741"/>
                  </a:cubicBezTo>
                  <a:cubicBezTo>
                    <a:pt x="13116" y="29741"/>
                    <a:pt x="13497" y="29741"/>
                    <a:pt x="13751" y="29741"/>
                  </a:cubicBezTo>
                  <a:cubicBezTo>
                    <a:pt x="20107" y="29106"/>
                    <a:pt x="24683" y="23518"/>
                    <a:pt x="24175" y="17295"/>
                  </a:cubicBezTo>
                  <a:cubicBezTo>
                    <a:pt x="23920" y="14247"/>
                    <a:pt x="23412" y="11326"/>
                    <a:pt x="22522" y="8405"/>
                  </a:cubicBezTo>
                  <a:cubicBezTo>
                    <a:pt x="20870" y="2309"/>
                    <a:pt x="14514" y="-1247"/>
                    <a:pt x="8412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224177" y="2958627"/>
              <a:ext cx="64752" cy="45016"/>
            </a:xfrm>
            <a:custGeom>
              <a:avLst/>
              <a:gdLst/>
              <a:ahLst/>
              <a:cxnLst/>
              <a:rect l="l" t="t" r="r" b="b"/>
              <a:pathLst>
                <a:path w="64752" h="45016" extrusionOk="0">
                  <a:moveTo>
                    <a:pt x="46455" y="42857"/>
                  </a:moveTo>
                  <a:cubicBezTo>
                    <a:pt x="48489" y="44254"/>
                    <a:pt x="50777" y="45016"/>
                    <a:pt x="53192" y="45016"/>
                  </a:cubicBezTo>
                  <a:cubicBezTo>
                    <a:pt x="56751" y="45016"/>
                    <a:pt x="60310" y="43365"/>
                    <a:pt x="62598" y="40190"/>
                  </a:cubicBezTo>
                  <a:cubicBezTo>
                    <a:pt x="66285" y="34983"/>
                    <a:pt x="65141" y="27871"/>
                    <a:pt x="59929" y="24188"/>
                  </a:cubicBezTo>
                  <a:cubicBezTo>
                    <a:pt x="46201" y="14409"/>
                    <a:pt x="31328" y="6408"/>
                    <a:pt x="15439" y="693"/>
                  </a:cubicBezTo>
                  <a:cubicBezTo>
                    <a:pt x="9465" y="-1466"/>
                    <a:pt x="2855" y="1582"/>
                    <a:pt x="694" y="7551"/>
                  </a:cubicBezTo>
                  <a:cubicBezTo>
                    <a:pt x="-1467" y="13520"/>
                    <a:pt x="1584" y="20124"/>
                    <a:pt x="7558" y="22283"/>
                  </a:cubicBezTo>
                  <a:cubicBezTo>
                    <a:pt x="21413" y="27236"/>
                    <a:pt x="34506" y="34221"/>
                    <a:pt x="46455" y="428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27"/>
          <p:cNvGrpSpPr/>
          <p:nvPr/>
        </p:nvGrpSpPr>
        <p:grpSpPr>
          <a:xfrm>
            <a:off x="8236334" y="2763805"/>
            <a:ext cx="553814" cy="535233"/>
            <a:chOff x="8605352" y="2748246"/>
            <a:chExt cx="649424" cy="627635"/>
          </a:xfrm>
          <a:solidFill>
            <a:srgbClr val="0F70B7"/>
          </a:solidFill>
        </p:grpSpPr>
        <p:sp>
          <p:nvSpPr>
            <p:cNvPr id="453" name="Google Shape;453;p27"/>
            <p:cNvSpPr/>
            <p:nvPr/>
          </p:nvSpPr>
          <p:spPr>
            <a:xfrm>
              <a:off x="8605352" y="2748246"/>
              <a:ext cx="565402" cy="564515"/>
            </a:xfrm>
            <a:custGeom>
              <a:avLst/>
              <a:gdLst/>
              <a:ahLst/>
              <a:cxnLst/>
              <a:rect l="l" t="t" r="r" b="b"/>
              <a:pathLst>
                <a:path w="565402" h="564515" extrusionOk="0">
                  <a:moveTo>
                    <a:pt x="294014" y="425831"/>
                  </a:moveTo>
                  <a:cubicBezTo>
                    <a:pt x="303802" y="426085"/>
                    <a:pt x="313590" y="426339"/>
                    <a:pt x="323124" y="427101"/>
                  </a:cubicBezTo>
                  <a:cubicBezTo>
                    <a:pt x="323378" y="427101"/>
                    <a:pt x="323759" y="427101"/>
                    <a:pt x="324014" y="427101"/>
                  </a:cubicBezTo>
                  <a:cubicBezTo>
                    <a:pt x="329988" y="427101"/>
                    <a:pt x="335073" y="422529"/>
                    <a:pt x="335454" y="416433"/>
                  </a:cubicBezTo>
                  <a:cubicBezTo>
                    <a:pt x="335962" y="410083"/>
                    <a:pt x="331132" y="404622"/>
                    <a:pt x="324903" y="404114"/>
                  </a:cubicBezTo>
                  <a:cubicBezTo>
                    <a:pt x="314861" y="403352"/>
                    <a:pt x="304565" y="402971"/>
                    <a:pt x="294142" y="402717"/>
                  </a:cubicBezTo>
                  <a:lnTo>
                    <a:pt x="294142" y="293878"/>
                  </a:lnTo>
                  <a:lnTo>
                    <a:pt x="553835" y="293878"/>
                  </a:lnTo>
                  <a:cubicBezTo>
                    <a:pt x="560191" y="293878"/>
                    <a:pt x="565403" y="288671"/>
                    <a:pt x="565403" y="282321"/>
                  </a:cubicBezTo>
                  <a:cubicBezTo>
                    <a:pt x="565403" y="211963"/>
                    <a:pt x="539471" y="147447"/>
                    <a:pt x="496634" y="97917"/>
                  </a:cubicBezTo>
                  <a:cubicBezTo>
                    <a:pt x="496634" y="97917"/>
                    <a:pt x="496634" y="97917"/>
                    <a:pt x="496634" y="97917"/>
                  </a:cubicBezTo>
                  <a:cubicBezTo>
                    <a:pt x="496126" y="97155"/>
                    <a:pt x="495490" y="96393"/>
                    <a:pt x="494727" y="95758"/>
                  </a:cubicBezTo>
                  <a:cubicBezTo>
                    <a:pt x="450873" y="46101"/>
                    <a:pt x="389859" y="11938"/>
                    <a:pt x="321090" y="2540"/>
                  </a:cubicBezTo>
                  <a:cubicBezTo>
                    <a:pt x="320836" y="2540"/>
                    <a:pt x="320581" y="2540"/>
                    <a:pt x="320200" y="2540"/>
                  </a:cubicBezTo>
                  <a:cubicBezTo>
                    <a:pt x="307870" y="889"/>
                    <a:pt x="295413" y="0"/>
                    <a:pt x="282702" y="0"/>
                  </a:cubicBezTo>
                  <a:cubicBezTo>
                    <a:pt x="269990" y="0"/>
                    <a:pt x="257533" y="889"/>
                    <a:pt x="245203" y="2540"/>
                  </a:cubicBezTo>
                  <a:cubicBezTo>
                    <a:pt x="244949" y="2540"/>
                    <a:pt x="244694" y="2540"/>
                    <a:pt x="244313" y="2540"/>
                  </a:cubicBezTo>
                  <a:cubicBezTo>
                    <a:pt x="175544" y="11938"/>
                    <a:pt x="114530" y="46101"/>
                    <a:pt x="70675" y="95631"/>
                  </a:cubicBezTo>
                  <a:cubicBezTo>
                    <a:pt x="69913" y="96266"/>
                    <a:pt x="69277" y="97028"/>
                    <a:pt x="68769" y="97790"/>
                  </a:cubicBezTo>
                  <a:cubicBezTo>
                    <a:pt x="68769" y="97790"/>
                    <a:pt x="68769" y="97790"/>
                    <a:pt x="68769" y="97917"/>
                  </a:cubicBezTo>
                  <a:cubicBezTo>
                    <a:pt x="25932" y="147447"/>
                    <a:pt x="0" y="211836"/>
                    <a:pt x="0" y="282194"/>
                  </a:cubicBezTo>
                  <a:cubicBezTo>
                    <a:pt x="0" y="352552"/>
                    <a:pt x="25932" y="417068"/>
                    <a:pt x="68769" y="466598"/>
                  </a:cubicBezTo>
                  <a:cubicBezTo>
                    <a:pt x="68769" y="466598"/>
                    <a:pt x="68769" y="466598"/>
                    <a:pt x="68769" y="466598"/>
                  </a:cubicBezTo>
                  <a:cubicBezTo>
                    <a:pt x="69404" y="467487"/>
                    <a:pt x="70040" y="468249"/>
                    <a:pt x="70802" y="468884"/>
                  </a:cubicBezTo>
                  <a:cubicBezTo>
                    <a:pt x="114530" y="518287"/>
                    <a:pt x="175290" y="552450"/>
                    <a:pt x="243805" y="561848"/>
                  </a:cubicBezTo>
                  <a:cubicBezTo>
                    <a:pt x="244059" y="561848"/>
                    <a:pt x="244440" y="561848"/>
                    <a:pt x="244694" y="561848"/>
                  </a:cubicBezTo>
                  <a:cubicBezTo>
                    <a:pt x="257152" y="563499"/>
                    <a:pt x="269736" y="564515"/>
                    <a:pt x="282702" y="564515"/>
                  </a:cubicBezTo>
                  <a:cubicBezTo>
                    <a:pt x="296302" y="564515"/>
                    <a:pt x="310031" y="563499"/>
                    <a:pt x="323505" y="561594"/>
                  </a:cubicBezTo>
                  <a:cubicBezTo>
                    <a:pt x="329733" y="560705"/>
                    <a:pt x="334183" y="554863"/>
                    <a:pt x="333293" y="548513"/>
                  </a:cubicBezTo>
                  <a:cubicBezTo>
                    <a:pt x="332403" y="542163"/>
                    <a:pt x="326429" y="537845"/>
                    <a:pt x="320200" y="538734"/>
                  </a:cubicBezTo>
                  <a:cubicBezTo>
                    <a:pt x="311556" y="540004"/>
                    <a:pt x="302912" y="540766"/>
                    <a:pt x="294142" y="541147"/>
                  </a:cubicBezTo>
                  <a:cubicBezTo>
                    <a:pt x="294142" y="540639"/>
                    <a:pt x="294269" y="540258"/>
                    <a:pt x="294269" y="539750"/>
                  </a:cubicBezTo>
                  <a:lnTo>
                    <a:pt x="294269" y="425196"/>
                  </a:lnTo>
                  <a:close/>
                  <a:moveTo>
                    <a:pt x="250796" y="540004"/>
                  </a:moveTo>
                  <a:cubicBezTo>
                    <a:pt x="241516" y="531495"/>
                    <a:pt x="206814" y="496824"/>
                    <a:pt x="180756" y="435737"/>
                  </a:cubicBezTo>
                  <a:cubicBezTo>
                    <a:pt x="206052" y="430530"/>
                    <a:pt x="236178" y="426593"/>
                    <a:pt x="271007" y="425831"/>
                  </a:cubicBezTo>
                  <a:lnTo>
                    <a:pt x="271007" y="540385"/>
                  </a:lnTo>
                  <a:cubicBezTo>
                    <a:pt x="271007" y="540385"/>
                    <a:pt x="271007" y="541274"/>
                    <a:pt x="271134" y="541782"/>
                  </a:cubicBezTo>
                  <a:cubicBezTo>
                    <a:pt x="264270" y="541528"/>
                    <a:pt x="257533" y="540893"/>
                    <a:pt x="250796" y="540004"/>
                  </a:cubicBezTo>
                  <a:close/>
                  <a:moveTo>
                    <a:pt x="271007" y="402717"/>
                  </a:moveTo>
                  <a:cubicBezTo>
                    <a:pt x="232619" y="403479"/>
                    <a:pt x="199696" y="407924"/>
                    <a:pt x="172240" y="413766"/>
                  </a:cubicBezTo>
                  <a:cubicBezTo>
                    <a:pt x="160545" y="380365"/>
                    <a:pt x="151901" y="340487"/>
                    <a:pt x="150630" y="294005"/>
                  </a:cubicBezTo>
                  <a:lnTo>
                    <a:pt x="271007" y="294005"/>
                  </a:lnTo>
                  <a:lnTo>
                    <a:pt x="271007" y="402717"/>
                  </a:lnTo>
                  <a:close/>
                  <a:moveTo>
                    <a:pt x="23135" y="294005"/>
                  </a:moveTo>
                  <a:lnTo>
                    <a:pt x="127623" y="294005"/>
                  </a:lnTo>
                  <a:cubicBezTo>
                    <a:pt x="128766" y="342646"/>
                    <a:pt x="137410" y="384302"/>
                    <a:pt x="149359" y="419354"/>
                  </a:cubicBezTo>
                  <a:cubicBezTo>
                    <a:pt x="115420" y="428625"/>
                    <a:pt x="92539" y="439420"/>
                    <a:pt x="80845" y="445770"/>
                  </a:cubicBezTo>
                  <a:cubicBezTo>
                    <a:pt x="46905" y="403987"/>
                    <a:pt x="25550" y="351409"/>
                    <a:pt x="23135" y="294005"/>
                  </a:cubicBezTo>
                  <a:close/>
                  <a:moveTo>
                    <a:pt x="80845" y="119253"/>
                  </a:moveTo>
                  <a:cubicBezTo>
                    <a:pt x="92539" y="125603"/>
                    <a:pt x="115420" y="136398"/>
                    <a:pt x="149359" y="145669"/>
                  </a:cubicBezTo>
                  <a:cubicBezTo>
                    <a:pt x="137410" y="180721"/>
                    <a:pt x="128766" y="222377"/>
                    <a:pt x="127623" y="271018"/>
                  </a:cubicBezTo>
                  <a:lnTo>
                    <a:pt x="23135" y="271018"/>
                  </a:lnTo>
                  <a:cubicBezTo>
                    <a:pt x="25677" y="213614"/>
                    <a:pt x="46905" y="161036"/>
                    <a:pt x="80845" y="119253"/>
                  </a:cubicBezTo>
                  <a:close/>
                  <a:moveTo>
                    <a:pt x="250796" y="25019"/>
                  </a:moveTo>
                  <a:cubicBezTo>
                    <a:pt x="257533" y="24257"/>
                    <a:pt x="264270" y="23622"/>
                    <a:pt x="271007" y="23241"/>
                  </a:cubicBezTo>
                  <a:lnTo>
                    <a:pt x="271007" y="139192"/>
                  </a:lnTo>
                  <a:cubicBezTo>
                    <a:pt x="236178" y="138430"/>
                    <a:pt x="206052" y="134493"/>
                    <a:pt x="180756" y="129286"/>
                  </a:cubicBezTo>
                  <a:cubicBezTo>
                    <a:pt x="206814" y="68199"/>
                    <a:pt x="241516" y="33528"/>
                    <a:pt x="250796" y="25019"/>
                  </a:cubicBezTo>
                  <a:close/>
                  <a:moveTo>
                    <a:pt x="314353" y="25019"/>
                  </a:moveTo>
                  <a:cubicBezTo>
                    <a:pt x="323632" y="33528"/>
                    <a:pt x="358334" y="68199"/>
                    <a:pt x="384393" y="129286"/>
                  </a:cubicBezTo>
                  <a:cubicBezTo>
                    <a:pt x="359096" y="134493"/>
                    <a:pt x="328971" y="138430"/>
                    <a:pt x="294142" y="139192"/>
                  </a:cubicBezTo>
                  <a:lnTo>
                    <a:pt x="294142" y="23241"/>
                  </a:lnTo>
                  <a:cubicBezTo>
                    <a:pt x="301006" y="23495"/>
                    <a:pt x="307743" y="24130"/>
                    <a:pt x="314353" y="25019"/>
                  </a:cubicBezTo>
                  <a:close/>
                  <a:moveTo>
                    <a:pt x="271134" y="162306"/>
                  </a:moveTo>
                  <a:lnTo>
                    <a:pt x="271134" y="271018"/>
                  </a:lnTo>
                  <a:lnTo>
                    <a:pt x="150758" y="271018"/>
                  </a:lnTo>
                  <a:cubicBezTo>
                    <a:pt x="152028" y="224536"/>
                    <a:pt x="160545" y="184658"/>
                    <a:pt x="172366" y="151257"/>
                  </a:cubicBezTo>
                  <a:cubicBezTo>
                    <a:pt x="199823" y="157099"/>
                    <a:pt x="232745" y="161544"/>
                    <a:pt x="271134" y="162306"/>
                  </a:cubicBezTo>
                  <a:close/>
                  <a:moveTo>
                    <a:pt x="294142" y="162306"/>
                  </a:moveTo>
                  <a:cubicBezTo>
                    <a:pt x="332530" y="161544"/>
                    <a:pt x="365452" y="157099"/>
                    <a:pt x="392909" y="151257"/>
                  </a:cubicBezTo>
                  <a:cubicBezTo>
                    <a:pt x="404603" y="184658"/>
                    <a:pt x="413247" y="224536"/>
                    <a:pt x="414519" y="271018"/>
                  </a:cubicBezTo>
                  <a:lnTo>
                    <a:pt x="294142" y="271018"/>
                  </a:lnTo>
                  <a:lnTo>
                    <a:pt x="294142" y="162306"/>
                  </a:lnTo>
                  <a:close/>
                  <a:moveTo>
                    <a:pt x="542013" y="271018"/>
                  </a:moveTo>
                  <a:lnTo>
                    <a:pt x="437526" y="271018"/>
                  </a:lnTo>
                  <a:cubicBezTo>
                    <a:pt x="436382" y="222377"/>
                    <a:pt x="427738" y="180721"/>
                    <a:pt x="415790" y="145669"/>
                  </a:cubicBezTo>
                  <a:cubicBezTo>
                    <a:pt x="449729" y="136398"/>
                    <a:pt x="472610" y="125603"/>
                    <a:pt x="484304" y="119253"/>
                  </a:cubicBezTo>
                  <a:cubicBezTo>
                    <a:pt x="518243" y="161036"/>
                    <a:pt x="539598" y="213614"/>
                    <a:pt x="542013" y="271018"/>
                  </a:cubicBezTo>
                  <a:close/>
                  <a:moveTo>
                    <a:pt x="468415" y="101473"/>
                  </a:moveTo>
                  <a:cubicBezTo>
                    <a:pt x="456593" y="107315"/>
                    <a:pt x="436255" y="116205"/>
                    <a:pt x="407527" y="123825"/>
                  </a:cubicBezTo>
                  <a:cubicBezTo>
                    <a:pt x="390621" y="82677"/>
                    <a:pt x="369774" y="52578"/>
                    <a:pt x="353377" y="32893"/>
                  </a:cubicBezTo>
                  <a:cubicBezTo>
                    <a:pt x="397612" y="45466"/>
                    <a:pt x="437145" y="69469"/>
                    <a:pt x="468415" y="101473"/>
                  </a:cubicBezTo>
                  <a:close/>
                  <a:moveTo>
                    <a:pt x="211772" y="32893"/>
                  </a:moveTo>
                  <a:cubicBezTo>
                    <a:pt x="195375" y="52578"/>
                    <a:pt x="174528" y="82804"/>
                    <a:pt x="157621" y="123825"/>
                  </a:cubicBezTo>
                  <a:cubicBezTo>
                    <a:pt x="129021" y="116205"/>
                    <a:pt x="108556" y="107315"/>
                    <a:pt x="96734" y="101473"/>
                  </a:cubicBezTo>
                  <a:cubicBezTo>
                    <a:pt x="128004" y="69469"/>
                    <a:pt x="167537" y="45466"/>
                    <a:pt x="211772" y="32893"/>
                  </a:cubicBezTo>
                  <a:close/>
                  <a:moveTo>
                    <a:pt x="96734" y="463550"/>
                  </a:moveTo>
                  <a:cubicBezTo>
                    <a:pt x="108556" y="457708"/>
                    <a:pt x="128894" y="448818"/>
                    <a:pt x="157621" y="441198"/>
                  </a:cubicBezTo>
                  <a:cubicBezTo>
                    <a:pt x="174528" y="482346"/>
                    <a:pt x="195375" y="512445"/>
                    <a:pt x="211772" y="532130"/>
                  </a:cubicBezTo>
                  <a:cubicBezTo>
                    <a:pt x="167537" y="519557"/>
                    <a:pt x="128004" y="495554"/>
                    <a:pt x="96734" y="4635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9045802" y="3167220"/>
              <a:ext cx="110080" cy="109981"/>
            </a:xfrm>
            <a:custGeom>
              <a:avLst/>
              <a:gdLst/>
              <a:ahLst/>
              <a:cxnLst/>
              <a:rect l="l" t="t" r="r" b="b"/>
              <a:pathLst>
                <a:path w="110080" h="109981" extrusionOk="0">
                  <a:moveTo>
                    <a:pt x="55040" y="0"/>
                  </a:moveTo>
                  <a:cubicBezTo>
                    <a:pt x="24660" y="0"/>
                    <a:pt x="0" y="24638"/>
                    <a:pt x="0" y="54991"/>
                  </a:cubicBezTo>
                  <a:cubicBezTo>
                    <a:pt x="0" y="85344"/>
                    <a:pt x="24660" y="109982"/>
                    <a:pt x="55040" y="109982"/>
                  </a:cubicBezTo>
                  <a:cubicBezTo>
                    <a:pt x="85421" y="109982"/>
                    <a:pt x="110080" y="85344"/>
                    <a:pt x="110080" y="54991"/>
                  </a:cubicBezTo>
                  <a:cubicBezTo>
                    <a:pt x="110080" y="24638"/>
                    <a:pt x="85421" y="0"/>
                    <a:pt x="55040" y="0"/>
                  </a:cubicBezTo>
                  <a:close/>
                  <a:moveTo>
                    <a:pt x="55040" y="86995"/>
                  </a:moveTo>
                  <a:cubicBezTo>
                    <a:pt x="37371" y="86995"/>
                    <a:pt x="23008" y="72644"/>
                    <a:pt x="23008" y="54991"/>
                  </a:cubicBezTo>
                  <a:cubicBezTo>
                    <a:pt x="23008" y="37338"/>
                    <a:pt x="37371" y="22987"/>
                    <a:pt x="55040" y="22987"/>
                  </a:cubicBezTo>
                  <a:cubicBezTo>
                    <a:pt x="72710" y="22987"/>
                    <a:pt x="87073" y="37338"/>
                    <a:pt x="87073" y="54991"/>
                  </a:cubicBezTo>
                  <a:cubicBezTo>
                    <a:pt x="87073" y="72644"/>
                    <a:pt x="72710" y="86995"/>
                    <a:pt x="55040" y="869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8946653" y="3068287"/>
              <a:ext cx="308123" cy="307594"/>
            </a:xfrm>
            <a:custGeom>
              <a:avLst/>
              <a:gdLst/>
              <a:ahLst/>
              <a:cxnLst/>
              <a:rect l="l" t="t" r="r" b="b"/>
              <a:pathLst>
                <a:path w="308123" h="307594" extrusionOk="0">
                  <a:moveTo>
                    <a:pt x="280921" y="108966"/>
                  </a:moveTo>
                  <a:lnTo>
                    <a:pt x="265286" y="108966"/>
                  </a:lnTo>
                  <a:cubicBezTo>
                    <a:pt x="265286" y="108966"/>
                    <a:pt x="264778" y="107823"/>
                    <a:pt x="264524" y="107188"/>
                  </a:cubicBezTo>
                  <a:lnTo>
                    <a:pt x="275583" y="96139"/>
                  </a:lnTo>
                  <a:cubicBezTo>
                    <a:pt x="280668" y="91059"/>
                    <a:pt x="283591" y="84201"/>
                    <a:pt x="283591" y="76962"/>
                  </a:cubicBezTo>
                  <a:cubicBezTo>
                    <a:pt x="283591" y="69723"/>
                    <a:pt x="280794" y="62865"/>
                    <a:pt x="275583" y="57785"/>
                  </a:cubicBezTo>
                  <a:lnTo>
                    <a:pt x="250287" y="32512"/>
                  </a:lnTo>
                  <a:cubicBezTo>
                    <a:pt x="239736" y="21971"/>
                    <a:pt x="222449" y="21971"/>
                    <a:pt x="211898" y="32512"/>
                  </a:cubicBezTo>
                  <a:lnTo>
                    <a:pt x="200840" y="43561"/>
                  </a:lnTo>
                  <a:cubicBezTo>
                    <a:pt x="200840" y="43561"/>
                    <a:pt x="199695" y="43053"/>
                    <a:pt x="199187" y="42926"/>
                  </a:cubicBezTo>
                  <a:lnTo>
                    <a:pt x="199187" y="27178"/>
                  </a:lnTo>
                  <a:cubicBezTo>
                    <a:pt x="199187" y="12192"/>
                    <a:pt x="186984" y="0"/>
                    <a:pt x="171985" y="0"/>
                  </a:cubicBezTo>
                  <a:lnTo>
                    <a:pt x="136266" y="0"/>
                  </a:lnTo>
                  <a:cubicBezTo>
                    <a:pt x="121266" y="0"/>
                    <a:pt x="109064" y="12192"/>
                    <a:pt x="109064" y="27178"/>
                  </a:cubicBezTo>
                  <a:lnTo>
                    <a:pt x="109064" y="43053"/>
                  </a:lnTo>
                  <a:cubicBezTo>
                    <a:pt x="109064" y="43053"/>
                    <a:pt x="108047" y="43561"/>
                    <a:pt x="107411" y="43688"/>
                  </a:cubicBezTo>
                  <a:lnTo>
                    <a:pt x="96225" y="32512"/>
                  </a:lnTo>
                  <a:cubicBezTo>
                    <a:pt x="91140" y="27432"/>
                    <a:pt x="84277" y="24511"/>
                    <a:pt x="77031" y="24511"/>
                  </a:cubicBezTo>
                  <a:cubicBezTo>
                    <a:pt x="69785" y="24511"/>
                    <a:pt x="62921" y="27305"/>
                    <a:pt x="57837" y="32512"/>
                  </a:cubicBezTo>
                  <a:lnTo>
                    <a:pt x="32541" y="57785"/>
                  </a:lnTo>
                  <a:cubicBezTo>
                    <a:pt x="27456" y="62865"/>
                    <a:pt x="24533" y="69723"/>
                    <a:pt x="24533" y="76962"/>
                  </a:cubicBezTo>
                  <a:cubicBezTo>
                    <a:pt x="24533" y="84201"/>
                    <a:pt x="27329" y="91059"/>
                    <a:pt x="32541" y="96139"/>
                  </a:cubicBezTo>
                  <a:lnTo>
                    <a:pt x="43727" y="107315"/>
                  </a:lnTo>
                  <a:cubicBezTo>
                    <a:pt x="43727" y="107315"/>
                    <a:pt x="43345" y="108331"/>
                    <a:pt x="43092" y="108839"/>
                  </a:cubicBezTo>
                  <a:lnTo>
                    <a:pt x="27203" y="108839"/>
                  </a:lnTo>
                  <a:cubicBezTo>
                    <a:pt x="12202" y="108839"/>
                    <a:pt x="0" y="121031"/>
                    <a:pt x="0" y="136017"/>
                  </a:cubicBezTo>
                  <a:lnTo>
                    <a:pt x="0" y="171704"/>
                  </a:lnTo>
                  <a:cubicBezTo>
                    <a:pt x="0" y="186690"/>
                    <a:pt x="12202" y="198882"/>
                    <a:pt x="27203" y="198882"/>
                  </a:cubicBezTo>
                  <a:lnTo>
                    <a:pt x="43092" y="198882"/>
                  </a:lnTo>
                  <a:cubicBezTo>
                    <a:pt x="43092" y="198882"/>
                    <a:pt x="43473" y="199898"/>
                    <a:pt x="43727" y="200406"/>
                  </a:cubicBezTo>
                  <a:lnTo>
                    <a:pt x="32541" y="211582"/>
                  </a:lnTo>
                  <a:cubicBezTo>
                    <a:pt x="27456" y="216662"/>
                    <a:pt x="24533" y="223520"/>
                    <a:pt x="24533" y="230759"/>
                  </a:cubicBezTo>
                  <a:cubicBezTo>
                    <a:pt x="24533" y="237998"/>
                    <a:pt x="27329" y="244856"/>
                    <a:pt x="32541" y="249936"/>
                  </a:cubicBezTo>
                  <a:lnTo>
                    <a:pt x="57837" y="275209"/>
                  </a:lnTo>
                  <a:cubicBezTo>
                    <a:pt x="62921" y="280289"/>
                    <a:pt x="69785" y="283210"/>
                    <a:pt x="77031" y="283210"/>
                  </a:cubicBezTo>
                  <a:cubicBezTo>
                    <a:pt x="84277" y="283210"/>
                    <a:pt x="91140" y="280416"/>
                    <a:pt x="96225" y="275209"/>
                  </a:cubicBezTo>
                  <a:lnTo>
                    <a:pt x="107411" y="264033"/>
                  </a:lnTo>
                  <a:cubicBezTo>
                    <a:pt x="107411" y="264033"/>
                    <a:pt x="108428" y="264541"/>
                    <a:pt x="109064" y="264668"/>
                  </a:cubicBezTo>
                  <a:lnTo>
                    <a:pt x="109064" y="280416"/>
                  </a:lnTo>
                  <a:cubicBezTo>
                    <a:pt x="109064" y="295402"/>
                    <a:pt x="121266" y="307594"/>
                    <a:pt x="136266" y="307594"/>
                  </a:cubicBezTo>
                  <a:lnTo>
                    <a:pt x="171985" y="307594"/>
                  </a:lnTo>
                  <a:cubicBezTo>
                    <a:pt x="186984" y="307594"/>
                    <a:pt x="199187" y="295402"/>
                    <a:pt x="199187" y="280416"/>
                  </a:cubicBezTo>
                  <a:lnTo>
                    <a:pt x="199187" y="264795"/>
                  </a:lnTo>
                  <a:cubicBezTo>
                    <a:pt x="199187" y="264795"/>
                    <a:pt x="200331" y="264287"/>
                    <a:pt x="200840" y="264160"/>
                  </a:cubicBezTo>
                  <a:lnTo>
                    <a:pt x="211898" y="275209"/>
                  </a:lnTo>
                  <a:cubicBezTo>
                    <a:pt x="217237" y="280543"/>
                    <a:pt x="224102" y="283083"/>
                    <a:pt x="231093" y="283083"/>
                  </a:cubicBezTo>
                  <a:cubicBezTo>
                    <a:pt x="238084" y="283083"/>
                    <a:pt x="244949" y="280416"/>
                    <a:pt x="250287" y="275209"/>
                  </a:cubicBezTo>
                  <a:lnTo>
                    <a:pt x="275583" y="249936"/>
                  </a:lnTo>
                  <a:cubicBezTo>
                    <a:pt x="280668" y="244856"/>
                    <a:pt x="283591" y="237998"/>
                    <a:pt x="283591" y="230759"/>
                  </a:cubicBezTo>
                  <a:cubicBezTo>
                    <a:pt x="283591" y="223520"/>
                    <a:pt x="280794" y="216662"/>
                    <a:pt x="275583" y="211582"/>
                  </a:cubicBezTo>
                  <a:lnTo>
                    <a:pt x="264524" y="200533"/>
                  </a:lnTo>
                  <a:cubicBezTo>
                    <a:pt x="264524" y="200533"/>
                    <a:pt x="265032" y="199390"/>
                    <a:pt x="265286" y="198755"/>
                  </a:cubicBezTo>
                  <a:lnTo>
                    <a:pt x="280921" y="198755"/>
                  </a:lnTo>
                  <a:cubicBezTo>
                    <a:pt x="295921" y="198755"/>
                    <a:pt x="308124" y="186563"/>
                    <a:pt x="308124" y="171577"/>
                  </a:cubicBezTo>
                  <a:lnTo>
                    <a:pt x="308124" y="135890"/>
                  </a:lnTo>
                  <a:cubicBezTo>
                    <a:pt x="308124" y="120904"/>
                    <a:pt x="295921" y="108712"/>
                    <a:pt x="280921" y="108712"/>
                  </a:cubicBezTo>
                  <a:close/>
                  <a:moveTo>
                    <a:pt x="285116" y="171831"/>
                  </a:moveTo>
                  <a:cubicBezTo>
                    <a:pt x="285116" y="174117"/>
                    <a:pt x="283209" y="176022"/>
                    <a:pt x="280921" y="176022"/>
                  </a:cubicBezTo>
                  <a:lnTo>
                    <a:pt x="257278" y="176022"/>
                  </a:lnTo>
                  <a:cubicBezTo>
                    <a:pt x="257278" y="176022"/>
                    <a:pt x="256896" y="176022"/>
                    <a:pt x="256770" y="176022"/>
                  </a:cubicBezTo>
                  <a:cubicBezTo>
                    <a:pt x="256388" y="176022"/>
                    <a:pt x="256007" y="176022"/>
                    <a:pt x="255626" y="176022"/>
                  </a:cubicBezTo>
                  <a:cubicBezTo>
                    <a:pt x="255245" y="176022"/>
                    <a:pt x="254863" y="176149"/>
                    <a:pt x="254482" y="176276"/>
                  </a:cubicBezTo>
                  <a:cubicBezTo>
                    <a:pt x="254228" y="176276"/>
                    <a:pt x="253846" y="176403"/>
                    <a:pt x="253592" y="176530"/>
                  </a:cubicBezTo>
                  <a:cubicBezTo>
                    <a:pt x="253210" y="176657"/>
                    <a:pt x="252830" y="176784"/>
                    <a:pt x="252448" y="177038"/>
                  </a:cubicBezTo>
                  <a:cubicBezTo>
                    <a:pt x="252193" y="177165"/>
                    <a:pt x="251940" y="177292"/>
                    <a:pt x="251685" y="177546"/>
                  </a:cubicBezTo>
                  <a:cubicBezTo>
                    <a:pt x="251304" y="177800"/>
                    <a:pt x="250923" y="177927"/>
                    <a:pt x="250668" y="178181"/>
                  </a:cubicBezTo>
                  <a:cubicBezTo>
                    <a:pt x="250414" y="178435"/>
                    <a:pt x="250160" y="178562"/>
                    <a:pt x="249905" y="178816"/>
                  </a:cubicBezTo>
                  <a:cubicBezTo>
                    <a:pt x="249652" y="179070"/>
                    <a:pt x="249270" y="179324"/>
                    <a:pt x="249016" y="179578"/>
                  </a:cubicBezTo>
                  <a:cubicBezTo>
                    <a:pt x="248762" y="179832"/>
                    <a:pt x="248507" y="180086"/>
                    <a:pt x="248380" y="180340"/>
                  </a:cubicBezTo>
                  <a:cubicBezTo>
                    <a:pt x="248126" y="180594"/>
                    <a:pt x="247872" y="180975"/>
                    <a:pt x="247745" y="181229"/>
                  </a:cubicBezTo>
                  <a:cubicBezTo>
                    <a:pt x="247617" y="181483"/>
                    <a:pt x="247363" y="181864"/>
                    <a:pt x="247237" y="182118"/>
                  </a:cubicBezTo>
                  <a:cubicBezTo>
                    <a:pt x="247109" y="182499"/>
                    <a:pt x="246855" y="182880"/>
                    <a:pt x="246728" y="183261"/>
                  </a:cubicBezTo>
                  <a:cubicBezTo>
                    <a:pt x="246728" y="183388"/>
                    <a:pt x="246600" y="183642"/>
                    <a:pt x="246474" y="183769"/>
                  </a:cubicBezTo>
                  <a:cubicBezTo>
                    <a:pt x="245075" y="188341"/>
                    <a:pt x="243042" y="193040"/>
                    <a:pt x="240754" y="197739"/>
                  </a:cubicBezTo>
                  <a:cubicBezTo>
                    <a:pt x="240754" y="197866"/>
                    <a:pt x="240754" y="197993"/>
                    <a:pt x="240626" y="198247"/>
                  </a:cubicBezTo>
                  <a:cubicBezTo>
                    <a:pt x="240499" y="198628"/>
                    <a:pt x="240372" y="199009"/>
                    <a:pt x="240245" y="199390"/>
                  </a:cubicBezTo>
                  <a:cubicBezTo>
                    <a:pt x="240245" y="199771"/>
                    <a:pt x="239991" y="200025"/>
                    <a:pt x="239991" y="200406"/>
                  </a:cubicBezTo>
                  <a:cubicBezTo>
                    <a:pt x="239991" y="200787"/>
                    <a:pt x="239864" y="201168"/>
                    <a:pt x="239736" y="201549"/>
                  </a:cubicBezTo>
                  <a:cubicBezTo>
                    <a:pt x="239736" y="201930"/>
                    <a:pt x="239736" y="202311"/>
                    <a:pt x="239736" y="202692"/>
                  </a:cubicBezTo>
                  <a:cubicBezTo>
                    <a:pt x="239736" y="203073"/>
                    <a:pt x="239736" y="203454"/>
                    <a:pt x="239736" y="203835"/>
                  </a:cubicBezTo>
                  <a:cubicBezTo>
                    <a:pt x="239736" y="204216"/>
                    <a:pt x="239736" y="204597"/>
                    <a:pt x="239736" y="204978"/>
                  </a:cubicBezTo>
                  <a:cubicBezTo>
                    <a:pt x="239736" y="205359"/>
                    <a:pt x="239864" y="205740"/>
                    <a:pt x="239991" y="206121"/>
                  </a:cubicBezTo>
                  <a:cubicBezTo>
                    <a:pt x="239991" y="206502"/>
                    <a:pt x="240118" y="206756"/>
                    <a:pt x="240245" y="207137"/>
                  </a:cubicBezTo>
                  <a:cubicBezTo>
                    <a:pt x="240372" y="207518"/>
                    <a:pt x="240499" y="207772"/>
                    <a:pt x="240754" y="208153"/>
                  </a:cubicBezTo>
                  <a:cubicBezTo>
                    <a:pt x="240881" y="208534"/>
                    <a:pt x="241135" y="208788"/>
                    <a:pt x="241262" y="209169"/>
                  </a:cubicBezTo>
                  <a:cubicBezTo>
                    <a:pt x="241389" y="209423"/>
                    <a:pt x="241643" y="209804"/>
                    <a:pt x="241897" y="210058"/>
                  </a:cubicBezTo>
                  <a:cubicBezTo>
                    <a:pt x="242152" y="210439"/>
                    <a:pt x="242406" y="210693"/>
                    <a:pt x="242660" y="210947"/>
                  </a:cubicBezTo>
                  <a:cubicBezTo>
                    <a:pt x="242660" y="210947"/>
                    <a:pt x="242787" y="211201"/>
                    <a:pt x="242914" y="211328"/>
                  </a:cubicBezTo>
                  <a:lnTo>
                    <a:pt x="259566" y="227965"/>
                  </a:lnTo>
                  <a:cubicBezTo>
                    <a:pt x="260583" y="228981"/>
                    <a:pt x="260838" y="230251"/>
                    <a:pt x="260838" y="230886"/>
                  </a:cubicBezTo>
                  <a:cubicBezTo>
                    <a:pt x="260838" y="231521"/>
                    <a:pt x="260711" y="232791"/>
                    <a:pt x="259566" y="233807"/>
                  </a:cubicBezTo>
                  <a:lnTo>
                    <a:pt x="234271" y="259080"/>
                  </a:lnTo>
                  <a:cubicBezTo>
                    <a:pt x="232618" y="260731"/>
                    <a:pt x="229948" y="260731"/>
                    <a:pt x="228423" y="259080"/>
                  </a:cubicBezTo>
                  <a:lnTo>
                    <a:pt x="211644" y="242316"/>
                  </a:lnTo>
                  <a:cubicBezTo>
                    <a:pt x="211644" y="242316"/>
                    <a:pt x="211390" y="242062"/>
                    <a:pt x="211263" y="242062"/>
                  </a:cubicBezTo>
                  <a:cubicBezTo>
                    <a:pt x="211009" y="241808"/>
                    <a:pt x="210628" y="241554"/>
                    <a:pt x="210373" y="241300"/>
                  </a:cubicBezTo>
                  <a:cubicBezTo>
                    <a:pt x="210119" y="241046"/>
                    <a:pt x="209738" y="240919"/>
                    <a:pt x="209483" y="240665"/>
                  </a:cubicBezTo>
                  <a:cubicBezTo>
                    <a:pt x="209229" y="240538"/>
                    <a:pt x="208848" y="240284"/>
                    <a:pt x="208593" y="240157"/>
                  </a:cubicBezTo>
                  <a:cubicBezTo>
                    <a:pt x="208212" y="240030"/>
                    <a:pt x="207831" y="239776"/>
                    <a:pt x="207450" y="239649"/>
                  </a:cubicBezTo>
                  <a:cubicBezTo>
                    <a:pt x="207195" y="239649"/>
                    <a:pt x="206814" y="239395"/>
                    <a:pt x="206560" y="239395"/>
                  </a:cubicBezTo>
                  <a:cubicBezTo>
                    <a:pt x="206178" y="239395"/>
                    <a:pt x="205797" y="239141"/>
                    <a:pt x="205416" y="239141"/>
                  </a:cubicBezTo>
                  <a:cubicBezTo>
                    <a:pt x="205035" y="239141"/>
                    <a:pt x="204780" y="239141"/>
                    <a:pt x="204399" y="239141"/>
                  </a:cubicBezTo>
                  <a:cubicBezTo>
                    <a:pt x="204018" y="239141"/>
                    <a:pt x="203637" y="239141"/>
                    <a:pt x="203255" y="239141"/>
                  </a:cubicBezTo>
                  <a:cubicBezTo>
                    <a:pt x="202873" y="239141"/>
                    <a:pt x="202619" y="239141"/>
                    <a:pt x="202238" y="239141"/>
                  </a:cubicBezTo>
                  <a:cubicBezTo>
                    <a:pt x="201857" y="239141"/>
                    <a:pt x="201475" y="239141"/>
                    <a:pt x="201094" y="239395"/>
                  </a:cubicBezTo>
                  <a:cubicBezTo>
                    <a:pt x="200712" y="239395"/>
                    <a:pt x="200459" y="239522"/>
                    <a:pt x="200077" y="239649"/>
                  </a:cubicBezTo>
                  <a:cubicBezTo>
                    <a:pt x="199695" y="239776"/>
                    <a:pt x="199314" y="239903"/>
                    <a:pt x="198933" y="240157"/>
                  </a:cubicBezTo>
                  <a:cubicBezTo>
                    <a:pt x="198806" y="240157"/>
                    <a:pt x="198679" y="240157"/>
                    <a:pt x="198424" y="240284"/>
                  </a:cubicBezTo>
                  <a:cubicBezTo>
                    <a:pt x="194103" y="242570"/>
                    <a:pt x="189399" y="244475"/>
                    <a:pt x="184569" y="245999"/>
                  </a:cubicBezTo>
                  <a:cubicBezTo>
                    <a:pt x="184442" y="245999"/>
                    <a:pt x="184315" y="246126"/>
                    <a:pt x="184188" y="246126"/>
                  </a:cubicBezTo>
                  <a:cubicBezTo>
                    <a:pt x="183806" y="246253"/>
                    <a:pt x="183425" y="246380"/>
                    <a:pt x="183043" y="246634"/>
                  </a:cubicBezTo>
                  <a:cubicBezTo>
                    <a:pt x="182662" y="246761"/>
                    <a:pt x="182408" y="247015"/>
                    <a:pt x="182154" y="247142"/>
                  </a:cubicBezTo>
                  <a:cubicBezTo>
                    <a:pt x="181900" y="247396"/>
                    <a:pt x="181518" y="247523"/>
                    <a:pt x="181264" y="247777"/>
                  </a:cubicBezTo>
                  <a:cubicBezTo>
                    <a:pt x="181010" y="248031"/>
                    <a:pt x="180628" y="248285"/>
                    <a:pt x="180375" y="248539"/>
                  </a:cubicBezTo>
                  <a:cubicBezTo>
                    <a:pt x="180120" y="248793"/>
                    <a:pt x="179866" y="249047"/>
                    <a:pt x="179612" y="249301"/>
                  </a:cubicBezTo>
                  <a:cubicBezTo>
                    <a:pt x="179357" y="249555"/>
                    <a:pt x="179103" y="249809"/>
                    <a:pt x="178849" y="250190"/>
                  </a:cubicBezTo>
                  <a:cubicBezTo>
                    <a:pt x="178595" y="250444"/>
                    <a:pt x="178468" y="250825"/>
                    <a:pt x="178214" y="251079"/>
                  </a:cubicBezTo>
                  <a:cubicBezTo>
                    <a:pt x="178087" y="251333"/>
                    <a:pt x="177832" y="251714"/>
                    <a:pt x="177705" y="251968"/>
                  </a:cubicBezTo>
                  <a:cubicBezTo>
                    <a:pt x="177578" y="252349"/>
                    <a:pt x="177450" y="252730"/>
                    <a:pt x="177324" y="252984"/>
                  </a:cubicBezTo>
                  <a:cubicBezTo>
                    <a:pt x="177324" y="253365"/>
                    <a:pt x="177069" y="253619"/>
                    <a:pt x="176942" y="254000"/>
                  </a:cubicBezTo>
                  <a:cubicBezTo>
                    <a:pt x="176942" y="254381"/>
                    <a:pt x="176815" y="254762"/>
                    <a:pt x="176688" y="255016"/>
                  </a:cubicBezTo>
                  <a:cubicBezTo>
                    <a:pt x="176688" y="255397"/>
                    <a:pt x="176688" y="255778"/>
                    <a:pt x="176688" y="256286"/>
                  </a:cubicBezTo>
                  <a:cubicBezTo>
                    <a:pt x="176688" y="256413"/>
                    <a:pt x="176688" y="256540"/>
                    <a:pt x="176688" y="256794"/>
                  </a:cubicBezTo>
                  <a:lnTo>
                    <a:pt x="176688" y="280416"/>
                  </a:lnTo>
                  <a:cubicBezTo>
                    <a:pt x="176688" y="282702"/>
                    <a:pt x="174781" y="284607"/>
                    <a:pt x="172494" y="284607"/>
                  </a:cubicBezTo>
                  <a:lnTo>
                    <a:pt x="136775" y="284607"/>
                  </a:lnTo>
                  <a:cubicBezTo>
                    <a:pt x="134487" y="284607"/>
                    <a:pt x="132580" y="282702"/>
                    <a:pt x="132580" y="280416"/>
                  </a:cubicBezTo>
                  <a:lnTo>
                    <a:pt x="132580" y="256667"/>
                  </a:lnTo>
                  <a:cubicBezTo>
                    <a:pt x="132580" y="256667"/>
                    <a:pt x="132580" y="256286"/>
                    <a:pt x="132580" y="256159"/>
                  </a:cubicBezTo>
                  <a:cubicBezTo>
                    <a:pt x="132580" y="255778"/>
                    <a:pt x="132580" y="255397"/>
                    <a:pt x="132580" y="254889"/>
                  </a:cubicBezTo>
                  <a:cubicBezTo>
                    <a:pt x="132580" y="254508"/>
                    <a:pt x="132580" y="254127"/>
                    <a:pt x="132325" y="253873"/>
                  </a:cubicBezTo>
                  <a:cubicBezTo>
                    <a:pt x="132325" y="253492"/>
                    <a:pt x="132071" y="253111"/>
                    <a:pt x="131944" y="252857"/>
                  </a:cubicBezTo>
                  <a:cubicBezTo>
                    <a:pt x="131817" y="252476"/>
                    <a:pt x="131690" y="252095"/>
                    <a:pt x="131562" y="251841"/>
                  </a:cubicBezTo>
                  <a:cubicBezTo>
                    <a:pt x="131435" y="251460"/>
                    <a:pt x="131182" y="251206"/>
                    <a:pt x="131054" y="250825"/>
                  </a:cubicBezTo>
                  <a:cubicBezTo>
                    <a:pt x="130927" y="250444"/>
                    <a:pt x="130673" y="250190"/>
                    <a:pt x="130419" y="249936"/>
                  </a:cubicBezTo>
                  <a:cubicBezTo>
                    <a:pt x="130164" y="249682"/>
                    <a:pt x="129910" y="249301"/>
                    <a:pt x="129656" y="249047"/>
                  </a:cubicBezTo>
                  <a:cubicBezTo>
                    <a:pt x="129402" y="248793"/>
                    <a:pt x="129147" y="248539"/>
                    <a:pt x="128894" y="248285"/>
                  </a:cubicBezTo>
                  <a:cubicBezTo>
                    <a:pt x="128639" y="248031"/>
                    <a:pt x="128385" y="247777"/>
                    <a:pt x="128004" y="247523"/>
                  </a:cubicBezTo>
                  <a:cubicBezTo>
                    <a:pt x="127749" y="247269"/>
                    <a:pt x="127368" y="247142"/>
                    <a:pt x="127114" y="246888"/>
                  </a:cubicBezTo>
                  <a:cubicBezTo>
                    <a:pt x="126859" y="246761"/>
                    <a:pt x="126478" y="246507"/>
                    <a:pt x="126224" y="246380"/>
                  </a:cubicBezTo>
                  <a:cubicBezTo>
                    <a:pt x="125842" y="246253"/>
                    <a:pt x="125461" y="245999"/>
                    <a:pt x="125080" y="245872"/>
                  </a:cubicBezTo>
                  <a:cubicBezTo>
                    <a:pt x="124953" y="245872"/>
                    <a:pt x="124826" y="245745"/>
                    <a:pt x="124571" y="245618"/>
                  </a:cubicBezTo>
                  <a:cubicBezTo>
                    <a:pt x="119995" y="244221"/>
                    <a:pt x="115420" y="242316"/>
                    <a:pt x="110716" y="239903"/>
                  </a:cubicBezTo>
                  <a:cubicBezTo>
                    <a:pt x="110589" y="239903"/>
                    <a:pt x="110462" y="239903"/>
                    <a:pt x="110335" y="239776"/>
                  </a:cubicBezTo>
                  <a:cubicBezTo>
                    <a:pt x="109953" y="239649"/>
                    <a:pt x="109572" y="239395"/>
                    <a:pt x="109190" y="239268"/>
                  </a:cubicBezTo>
                  <a:cubicBezTo>
                    <a:pt x="108809" y="239268"/>
                    <a:pt x="108555" y="239014"/>
                    <a:pt x="108174" y="239014"/>
                  </a:cubicBezTo>
                  <a:cubicBezTo>
                    <a:pt x="107792" y="239014"/>
                    <a:pt x="107411" y="238887"/>
                    <a:pt x="107030" y="238760"/>
                  </a:cubicBezTo>
                  <a:cubicBezTo>
                    <a:pt x="106649" y="238760"/>
                    <a:pt x="106267" y="238760"/>
                    <a:pt x="105886" y="238760"/>
                  </a:cubicBezTo>
                  <a:cubicBezTo>
                    <a:pt x="105504" y="238760"/>
                    <a:pt x="105123" y="238760"/>
                    <a:pt x="104742" y="238760"/>
                  </a:cubicBezTo>
                  <a:cubicBezTo>
                    <a:pt x="104360" y="238760"/>
                    <a:pt x="103979" y="238760"/>
                    <a:pt x="103725" y="238760"/>
                  </a:cubicBezTo>
                  <a:cubicBezTo>
                    <a:pt x="103344" y="238760"/>
                    <a:pt x="102962" y="238887"/>
                    <a:pt x="102581" y="239014"/>
                  </a:cubicBezTo>
                  <a:cubicBezTo>
                    <a:pt x="102199" y="239014"/>
                    <a:pt x="101946" y="239141"/>
                    <a:pt x="101564" y="239268"/>
                  </a:cubicBezTo>
                  <a:cubicBezTo>
                    <a:pt x="101182" y="239395"/>
                    <a:pt x="100801" y="239522"/>
                    <a:pt x="100547" y="239776"/>
                  </a:cubicBezTo>
                  <a:cubicBezTo>
                    <a:pt x="100166" y="239903"/>
                    <a:pt x="99911" y="240157"/>
                    <a:pt x="99530" y="240284"/>
                  </a:cubicBezTo>
                  <a:cubicBezTo>
                    <a:pt x="99276" y="240411"/>
                    <a:pt x="98894" y="240665"/>
                    <a:pt x="98640" y="240919"/>
                  </a:cubicBezTo>
                  <a:cubicBezTo>
                    <a:pt x="98259" y="241173"/>
                    <a:pt x="98004" y="241427"/>
                    <a:pt x="97751" y="241681"/>
                  </a:cubicBezTo>
                  <a:cubicBezTo>
                    <a:pt x="97751" y="241681"/>
                    <a:pt x="97496" y="241808"/>
                    <a:pt x="97369" y="241935"/>
                  </a:cubicBezTo>
                  <a:lnTo>
                    <a:pt x="80463" y="258826"/>
                  </a:lnTo>
                  <a:cubicBezTo>
                    <a:pt x="79446" y="259842"/>
                    <a:pt x="78175" y="260096"/>
                    <a:pt x="77539" y="260096"/>
                  </a:cubicBezTo>
                  <a:cubicBezTo>
                    <a:pt x="76904" y="260096"/>
                    <a:pt x="75633" y="259969"/>
                    <a:pt x="74616" y="258826"/>
                  </a:cubicBezTo>
                  <a:lnTo>
                    <a:pt x="49320" y="233553"/>
                  </a:lnTo>
                  <a:cubicBezTo>
                    <a:pt x="48303" y="232537"/>
                    <a:pt x="48049" y="231267"/>
                    <a:pt x="48049" y="230632"/>
                  </a:cubicBezTo>
                  <a:cubicBezTo>
                    <a:pt x="48049" y="229997"/>
                    <a:pt x="48176" y="228727"/>
                    <a:pt x="49320" y="227711"/>
                  </a:cubicBezTo>
                  <a:lnTo>
                    <a:pt x="66226" y="210820"/>
                  </a:lnTo>
                  <a:cubicBezTo>
                    <a:pt x="66226" y="210820"/>
                    <a:pt x="66480" y="210566"/>
                    <a:pt x="66480" y="210439"/>
                  </a:cubicBezTo>
                  <a:cubicBezTo>
                    <a:pt x="66735" y="210185"/>
                    <a:pt x="66989" y="209804"/>
                    <a:pt x="67243" y="209423"/>
                  </a:cubicBezTo>
                  <a:cubicBezTo>
                    <a:pt x="67497" y="209169"/>
                    <a:pt x="67625" y="208788"/>
                    <a:pt x="67878" y="208534"/>
                  </a:cubicBezTo>
                  <a:cubicBezTo>
                    <a:pt x="68133" y="208153"/>
                    <a:pt x="68260" y="207899"/>
                    <a:pt x="68387" y="207518"/>
                  </a:cubicBezTo>
                  <a:cubicBezTo>
                    <a:pt x="68515" y="207137"/>
                    <a:pt x="68768" y="206883"/>
                    <a:pt x="68895" y="206502"/>
                  </a:cubicBezTo>
                  <a:cubicBezTo>
                    <a:pt x="68895" y="206121"/>
                    <a:pt x="69150" y="205867"/>
                    <a:pt x="69150" y="205486"/>
                  </a:cubicBezTo>
                  <a:cubicBezTo>
                    <a:pt x="69150" y="205105"/>
                    <a:pt x="69277" y="204724"/>
                    <a:pt x="69404" y="204470"/>
                  </a:cubicBezTo>
                  <a:cubicBezTo>
                    <a:pt x="69404" y="204089"/>
                    <a:pt x="69404" y="203708"/>
                    <a:pt x="69404" y="203327"/>
                  </a:cubicBezTo>
                  <a:cubicBezTo>
                    <a:pt x="69404" y="202946"/>
                    <a:pt x="69404" y="202565"/>
                    <a:pt x="69404" y="202311"/>
                  </a:cubicBezTo>
                  <a:cubicBezTo>
                    <a:pt x="69404" y="201930"/>
                    <a:pt x="69404" y="201549"/>
                    <a:pt x="69404" y="201168"/>
                  </a:cubicBezTo>
                  <a:cubicBezTo>
                    <a:pt x="69404" y="200787"/>
                    <a:pt x="69404" y="200406"/>
                    <a:pt x="69150" y="200025"/>
                  </a:cubicBezTo>
                  <a:cubicBezTo>
                    <a:pt x="69150" y="199644"/>
                    <a:pt x="69023" y="199390"/>
                    <a:pt x="68895" y="199009"/>
                  </a:cubicBezTo>
                  <a:cubicBezTo>
                    <a:pt x="68768" y="198628"/>
                    <a:pt x="68641" y="198247"/>
                    <a:pt x="68387" y="197866"/>
                  </a:cubicBezTo>
                  <a:cubicBezTo>
                    <a:pt x="68387" y="197739"/>
                    <a:pt x="68387" y="197612"/>
                    <a:pt x="68260" y="197485"/>
                  </a:cubicBezTo>
                  <a:cubicBezTo>
                    <a:pt x="65972" y="193040"/>
                    <a:pt x="64065" y="188468"/>
                    <a:pt x="62540" y="183769"/>
                  </a:cubicBezTo>
                  <a:cubicBezTo>
                    <a:pt x="62540" y="183642"/>
                    <a:pt x="62413" y="183515"/>
                    <a:pt x="62285" y="183261"/>
                  </a:cubicBezTo>
                  <a:cubicBezTo>
                    <a:pt x="62159" y="182880"/>
                    <a:pt x="62032" y="182499"/>
                    <a:pt x="61777" y="182118"/>
                  </a:cubicBezTo>
                  <a:cubicBezTo>
                    <a:pt x="61650" y="181737"/>
                    <a:pt x="61396" y="181483"/>
                    <a:pt x="61269" y="181229"/>
                  </a:cubicBezTo>
                  <a:cubicBezTo>
                    <a:pt x="61014" y="180848"/>
                    <a:pt x="60887" y="180594"/>
                    <a:pt x="60634" y="180340"/>
                  </a:cubicBezTo>
                  <a:cubicBezTo>
                    <a:pt x="60379" y="180086"/>
                    <a:pt x="60125" y="179705"/>
                    <a:pt x="59870" y="179451"/>
                  </a:cubicBezTo>
                  <a:cubicBezTo>
                    <a:pt x="59616" y="179197"/>
                    <a:pt x="59362" y="178943"/>
                    <a:pt x="59107" y="178689"/>
                  </a:cubicBezTo>
                  <a:cubicBezTo>
                    <a:pt x="58854" y="178435"/>
                    <a:pt x="58599" y="178181"/>
                    <a:pt x="58345" y="178054"/>
                  </a:cubicBezTo>
                  <a:cubicBezTo>
                    <a:pt x="57964" y="177800"/>
                    <a:pt x="57709" y="177673"/>
                    <a:pt x="57328" y="177419"/>
                  </a:cubicBezTo>
                  <a:cubicBezTo>
                    <a:pt x="57074" y="177292"/>
                    <a:pt x="56692" y="177038"/>
                    <a:pt x="56439" y="176911"/>
                  </a:cubicBezTo>
                  <a:cubicBezTo>
                    <a:pt x="56057" y="176784"/>
                    <a:pt x="55676" y="176657"/>
                    <a:pt x="55294" y="176530"/>
                  </a:cubicBezTo>
                  <a:cubicBezTo>
                    <a:pt x="54913" y="176530"/>
                    <a:pt x="54659" y="176276"/>
                    <a:pt x="54278" y="176276"/>
                  </a:cubicBezTo>
                  <a:cubicBezTo>
                    <a:pt x="53896" y="176276"/>
                    <a:pt x="53514" y="176149"/>
                    <a:pt x="53133" y="176022"/>
                  </a:cubicBezTo>
                  <a:cubicBezTo>
                    <a:pt x="52752" y="176022"/>
                    <a:pt x="52371" y="176022"/>
                    <a:pt x="51863" y="176022"/>
                  </a:cubicBezTo>
                  <a:cubicBezTo>
                    <a:pt x="51735" y="176022"/>
                    <a:pt x="51481" y="176022"/>
                    <a:pt x="51354" y="176022"/>
                  </a:cubicBezTo>
                  <a:lnTo>
                    <a:pt x="27456" y="176022"/>
                  </a:lnTo>
                  <a:cubicBezTo>
                    <a:pt x="25168" y="176022"/>
                    <a:pt x="23262" y="174117"/>
                    <a:pt x="23262" y="171831"/>
                  </a:cubicBezTo>
                  <a:lnTo>
                    <a:pt x="23262" y="136144"/>
                  </a:lnTo>
                  <a:cubicBezTo>
                    <a:pt x="23262" y="133858"/>
                    <a:pt x="25168" y="131953"/>
                    <a:pt x="27456" y="131953"/>
                  </a:cubicBezTo>
                  <a:lnTo>
                    <a:pt x="51354" y="131953"/>
                  </a:lnTo>
                  <a:cubicBezTo>
                    <a:pt x="51354" y="131953"/>
                    <a:pt x="51354" y="131953"/>
                    <a:pt x="51354" y="131953"/>
                  </a:cubicBezTo>
                  <a:cubicBezTo>
                    <a:pt x="51354" y="131953"/>
                    <a:pt x="51354" y="131953"/>
                    <a:pt x="51354" y="131953"/>
                  </a:cubicBezTo>
                  <a:cubicBezTo>
                    <a:pt x="52498" y="131953"/>
                    <a:pt x="53514" y="131699"/>
                    <a:pt x="54532" y="131445"/>
                  </a:cubicBezTo>
                  <a:cubicBezTo>
                    <a:pt x="54786" y="131445"/>
                    <a:pt x="54913" y="131445"/>
                    <a:pt x="55167" y="131191"/>
                  </a:cubicBezTo>
                  <a:cubicBezTo>
                    <a:pt x="56184" y="130810"/>
                    <a:pt x="57074" y="130429"/>
                    <a:pt x="57964" y="129794"/>
                  </a:cubicBezTo>
                  <a:cubicBezTo>
                    <a:pt x="58091" y="129794"/>
                    <a:pt x="58218" y="129540"/>
                    <a:pt x="58345" y="129540"/>
                  </a:cubicBezTo>
                  <a:cubicBezTo>
                    <a:pt x="59107" y="128905"/>
                    <a:pt x="59744" y="128270"/>
                    <a:pt x="60379" y="127508"/>
                  </a:cubicBezTo>
                  <a:cubicBezTo>
                    <a:pt x="60379" y="127381"/>
                    <a:pt x="60634" y="127254"/>
                    <a:pt x="60760" y="127127"/>
                  </a:cubicBezTo>
                  <a:cubicBezTo>
                    <a:pt x="61396" y="126238"/>
                    <a:pt x="61904" y="125349"/>
                    <a:pt x="62159" y="124206"/>
                  </a:cubicBezTo>
                  <a:cubicBezTo>
                    <a:pt x="62159" y="124206"/>
                    <a:pt x="62159" y="124079"/>
                    <a:pt x="62285" y="123952"/>
                  </a:cubicBezTo>
                  <a:cubicBezTo>
                    <a:pt x="63811" y="119380"/>
                    <a:pt x="65718" y="114681"/>
                    <a:pt x="68006" y="110236"/>
                  </a:cubicBezTo>
                  <a:cubicBezTo>
                    <a:pt x="68006" y="110109"/>
                    <a:pt x="68006" y="109982"/>
                    <a:pt x="68133" y="109855"/>
                  </a:cubicBezTo>
                  <a:cubicBezTo>
                    <a:pt x="68260" y="109474"/>
                    <a:pt x="68515" y="109093"/>
                    <a:pt x="68641" y="108712"/>
                  </a:cubicBezTo>
                  <a:cubicBezTo>
                    <a:pt x="68641" y="108331"/>
                    <a:pt x="68895" y="108077"/>
                    <a:pt x="68895" y="107696"/>
                  </a:cubicBezTo>
                  <a:cubicBezTo>
                    <a:pt x="68895" y="107315"/>
                    <a:pt x="69023" y="106934"/>
                    <a:pt x="69150" y="106553"/>
                  </a:cubicBezTo>
                  <a:cubicBezTo>
                    <a:pt x="69150" y="106172"/>
                    <a:pt x="69150" y="105791"/>
                    <a:pt x="69150" y="105410"/>
                  </a:cubicBezTo>
                  <a:cubicBezTo>
                    <a:pt x="69150" y="105029"/>
                    <a:pt x="69150" y="104648"/>
                    <a:pt x="69150" y="104394"/>
                  </a:cubicBezTo>
                  <a:cubicBezTo>
                    <a:pt x="69150" y="104013"/>
                    <a:pt x="69150" y="103632"/>
                    <a:pt x="69150" y="103251"/>
                  </a:cubicBezTo>
                  <a:cubicBezTo>
                    <a:pt x="69150" y="102870"/>
                    <a:pt x="69023" y="102489"/>
                    <a:pt x="68895" y="102108"/>
                  </a:cubicBezTo>
                  <a:cubicBezTo>
                    <a:pt x="68895" y="101727"/>
                    <a:pt x="68768" y="101473"/>
                    <a:pt x="68641" y="101092"/>
                  </a:cubicBezTo>
                  <a:cubicBezTo>
                    <a:pt x="68641" y="100711"/>
                    <a:pt x="68387" y="100457"/>
                    <a:pt x="68133" y="100076"/>
                  </a:cubicBezTo>
                  <a:cubicBezTo>
                    <a:pt x="68006" y="99695"/>
                    <a:pt x="67752" y="99441"/>
                    <a:pt x="67625" y="99060"/>
                  </a:cubicBezTo>
                  <a:cubicBezTo>
                    <a:pt x="67497" y="98806"/>
                    <a:pt x="67243" y="98425"/>
                    <a:pt x="66989" y="98171"/>
                  </a:cubicBezTo>
                  <a:cubicBezTo>
                    <a:pt x="66735" y="97790"/>
                    <a:pt x="66480" y="97536"/>
                    <a:pt x="66226" y="97155"/>
                  </a:cubicBezTo>
                  <a:cubicBezTo>
                    <a:pt x="66226" y="97155"/>
                    <a:pt x="66099" y="96901"/>
                    <a:pt x="65972" y="96774"/>
                  </a:cubicBezTo>
                  <a:lnTo>
                    <a:pt x="49066" y="79883"/>
                  </a:lnTo>
                  <a:cubicBezTo>
                    <a:pt x="48049" y="78867"/>
                    <a:pt x="47795" y="77597"/>
                    <a:pt x="47795" y="76962"/>
                  </a:cubicBezTo>
                  <a:cubicBezTo>
                    <a:pt x="47795" y="76327"/>
                    <a:pt x="47922" y="75057"/>
                    <a:pt x="49066" y="74041"/>
                  </a:cubicBezTo>
                  <a:lnTo>
                    <a:pt x="74361" y="48768"/>
                  </a:lnTo>
                  <a:cubicBezTo>
                    <a:pt x="75378" y="47752"/>
                    <a:pt x="76649" y="47498"/>
                    <a:pt x="77285" y="47498"/>
                  </a:cubicBezTo>
                  <a:cubicBezTo>
                    <a:pt x="77921" y="47498"/>
                    <a:pt x="79192" y="47625"/>
                    <a:pt x="80209" y="48768"/>
                  </a:cubicBezTo>
                  <a:lnTo>
                    <a:pt x="97115" y="65659"/>
                  </a:lnTo>
                  <a:cubicBezTo>
                    <a:pt x="97751" y="66294"/>
                    <a:pt x="98513" y="66802"/>
                    <a:pt x="99149" y="67310"/>
                  </a:cubicBezTo>
                  <a:cubicBezTo>
                    <a:pt x="99276" y="67310"/>
                    <a:pt x="99530" y="67564"/>
                    <a:pt x="99784" y="67564"/>
                  </a:cubicBezTo>
                  <a:cubicBezTo>
                    <a:pt x="100419" y="67945"/>
                    <a:pt x="101056" y="68199"/>
                    <a:pt x="101818" y="68453"/>
                  </a:cubicBezTo>
                  <a:cubicBezTo>
                    <a:pt x="102072" y="68453"/>
                    <a:pt x="102326" y="68580"/>
                    <a:pt x="102581" y="68707"/>
                  </a:cubicBezTo>
                  <a:cubicBezTo>
                    <a:pt x="103471" y="68961"/>
                    <a:pt x="104360" y="69088"/>
                    <a:pt x="105250" y="69088"/>
                  </a:cubicBezTo>
                  <a:cubicBezTo>
                    <a:pt x="105250" y="69088"/>
                    <a:pt x="105250" y="69088"/>
                    <a:pt x="105250" y="69088"/>
                  </a:cubicBezTo>
                  <a:cubicBezTo>
                    <a:pt x="105250" y="69088"/>
                    <a:pt x="105377" y="69088"/>
                    <a:pt x="105504" y="69088"/>
                  </a:cubicBezTo>
                  <a:cubicBezTo>
                    <a:pt x="106267" y="69088"/>
                    <a:pt x="107030" y="69088"/>
                    <a:pt x="107665" y="68834"/>
                  </a:cubicBezTo>
                  <a:cubicBezTo>
                    <a:pt x="107919" y="68834"/>
                    <a:pt x="108174" y="68707"/>
                    <a:pt x="108428" y="68580"/>
                  </a:cubicBezTo>
                  <a:cubicBezTo>
                    <a:pt x="108937" y="68453"/>
                    <a:pt x="109572" y="68199"/>
                    <a:pt x="110080" y="67945"/>
                  </a:cubicBezTo>
                  <a:cubicBezTo>
                    <a:pt x="110080" y="67945"/>
                    <a:pt x="110335" y="67945"/>
                    <a:pt x="110462" y="67818"/>
                  </a:cubicBezTo>
                  <a:cubicBezTo>
                    <a:pt x="115038" y="65405"/>
                    <a:pt x="119741" y="63500"/>
                    <a:pt x="124317" y="62103"/>
                  </a:cubicBezTo>
                  <a:cubicBezTo>
                    <a:pt x="124444" y="62103"/>
                    <a:pt x="124571" y="61976"/>
                    <a:pt x="124826" y="61849"/>
                  </a:cubicBezTo>
                  <a:cubicBezTo>
                    <a:pt x="125207" y="61722"/>
                    <a:pt x="125588" y="61595"/>
                    <a:pt x="125969" y="61341"/>
                  </a:cubicBezTo>
                  <a:cubicBezTo>
                    <a:pt x="126351" y="61214"/>
                    <a:pt x="126605" y="60960"/>
                    <a:pt x="126859" y="60833"/>
                  </a:cubicBezTo>
                  <a:cubicBezTo>
                    <a:pt x="127241" y="60579"/>
                    <a:pt x="127495" y="60452"/>
                    <a:pt x="127749" y="60198"/>
                  </a:cubicBezTo>
                  <a:cubicBezTo>
                    <a:pt x="128004" y="59944"/>
                    <a:pt x="128385" y="59690"/>
                    <a:pt x="128639" y="59436"/>
                  </a:cubicBezTo>
                  <a:cubicBezTo>
                    <a:pt x="128894" y="59182"/>
                    <a:pt x="129147" y="58928"/>
                    <a:pt x="129402" y="58674"/>
                  </a:cubicBezTo>
                  <a:cubicBezTo>
                    <a:pt x="129656" y="58420"/>
                    <a:pt x="129910" y="58166"/>
                    <a:pt x="130164" y="57785"/>
                  </a:cubicBezTo>
                  <a:cubicBezTo>
                    <a:pt x="130419" y="57531"/>
                    <a:pt x="130546" y="57150"/>
                    <a:pt x="130800" y="56896"/>
                  </a:cubicBezTo>
                  <a:cubicBezTo>
                    <a:pt x="130927" y="56642"/>
                    <a:pt x="131182" y="56261"/>
                    <a:pt x="131309" y="55880"/>
                  </a:cubicBezTo>
                  <a:cubicBezTo>
                    <a:pt x="131435" y="55499"/>
                    <a:pt x="131562" y="55245"/>
                    <a:pt x="131690" y="54864"/>
                  </a:cubicBezTo>
                  <a:cubicBezTo>
                    <a:pt x="131690" y="54483"/>
                    <a:pt x="131944" y="54102"/>
                    <a:pt x="132071" y="53848"/>
                  </a:cubicBezTo>
                  <a:cubicBezTo>
                    <a:pt x="132071" y="53467"/>
                    <a:pt x="132198" y="53086"/>
                    <a:pt x="132325" y="52832"/>
                  </a:cubicBezTo>
                  <a:cubicBezTo>
                    <a:pt x="132325" y="52451"/>
                    <a:pt x="132325" y="52070"/>
                    <a:pt x="132325" y="51562"/>
                  </a:cubicBezTo>
                  <a:cubicBezTo>
                    <a:pt x="132325" y="51435"/>
                    <a:pt x="132325" y="51181"/>
                    <a:pt x="132325" y="51054"/>
                  </a:cubicBezTo>
                  <a:lnTo>
                    <a:pt x="132325" y="27178"/>
                  </a:lnTo>
                  <a:cubicBezTo>
                    <a:pt x="132325" y="24892"/>
                    <a:pt x="134232" y="22987"/>
                    <a:pt x="136520" y="22987"/>
                  </a:cubicBezTo>
                  <a:lnTo>
                    <a:pt x="172239" y="22987"/>
                  </a:lnTo>
                  <a:cubicBezTo>
                    <a:pt x="174527" y="22987"/>
                    <a:pt x="176434" y="24892"/>
                    <a:pt x="176434" y="27178"/>
                  </a:cubicBezTo>
                  <a:lnTo>
                    <a:pt x="176434" y="50927"/>
                  </a:lnTo>
                  <a:cubicBezTo>
                    <a:pt x="176434" y="50927"/>
                    <a:pt x="176434" y="51181"/>
                    <a:pt x="176434" y="51435"/>
                  </a:cubicBezTo>
                  <a:cubicBezTo>
                    <a:pt x="176434" y="51816"/>
                    <a:pt x="176434" y="52324"/>
                    <a:pt x="176561" y="52705"/>
                  </a:cubicBezTo>
                  <a:cubicBezTo>
                    <a:pt x="176561" y="53086"/>
                    <a:pt x="176561" y="53340"/>
                    <a:pt x="176688" y="53721"/>
                  </a:cubicBezTo>
                  <a:cubicBezTo>
                    <a:pt x="176688" y="54102"/>
                    <a:pt x="176942" y="54483"/>
                    <a:pt x="177069" y="54864"/>
                  </a:cubicBezTo>
                  <a:cubicBezTo>
                    <a:pt x="177069" y="55245"/>
                    <a:pt x="177324" y="55499"/>
                    <a:pt x="177450" y="55880"/>
                  </a:cubicBezTo>
                  <a:cubicBezTo>
                    <a:pt x="177578" y="56261"/>
                    <a:pt x="177832" y="56515"/>
                    <a:pt x="177959" y="56896"/>
                  </a:cubicBezTo>
                  <a:cubicBezTo>
                    <a:pt x="178087" y="57150"/>
                    <a:pt x="178340" y="57531"/>
                    <a:pt x="178595" y="57785"/>
                  </a:cubicBezTo>
                  <a:cubicBezTo>
                    <a:pt x="178849" y="58039"/>
                    <a:pt x="179103" y="58420"/>
                    <a:pt x="179357" y="58674"/>
                  </a:cubicBezTo>
                  <a:cubicBezTo>
                    <a:pt x="179612" y="58928"/>
                    <a:pt x="179866" y="59182"/>
                    <a:pt x="180120" y="59436"/>
                  </a:cubicBezTo>
                  <a:cubicBezTo>
                    <a:pt x="180375" y="59690"/>
                    <a:pt x="180755" y="59944"/>
                    <a:pt x="181010" y="60198"/>
                  </a:cubicBezTo>
                  <a:cubicBezTo>
                    <a:pt x="181264" y="60452"/>
                    <a:pt x="181645" y="60579"/>
                    <a:pt x="181900" y="60833"/>
                  </a:cubicBezTo>
                  <a:cubicBezTo>
                    <a:pt x="182154" y="61087"/>
                    <a:pt x="182535" y="61214"/>
                    <a:pt x="182917" y="61341"/>
                  </a:cubicBezTo>
                  <a:cubicBezTo>
                    <a:pt x="183298" y="61468"/>
                    <a:pt x="183680" y="61722"/>
                    <a:pt x="184061" y="61849"/>
                  </a:cubicBezTo>
                  <a:cubicBezTo>
                    <a:pt x="184188" y="61849"/>
                    <a:pt x="184315" y="61976"/>
                    <a:pt x="184442" y="62103"/>
                  </a:cubicBezTo>
                  <a:cubicBezTo>
                    <a:pt x="189273" y="63627"/>
                    <a:pt x="193976" y="65659"/>
                    <a:pt x="198297" y="67818"/>
                  </a:cubicBezTo>
                  <a:cubicBezTo>
                    <a:pt x="198424" y="67818"/>
                    <a:pt x="198552" y="67818"/>
                    <a:pt x="198679" y="67945"/>
                  </a:cubicBezTo>
                  <a:cubicBezTo>
                    <a:pt x="199187" y="68199"/>
                    <a:pt x="199823" y="68453"/>
                    <a:pt x="200331" y="68580"/>
                  </a:cubicBezTo>
                  <a:cubicBezTo>
                    <a:pt x="200585" y="68580"/>
                    <a:pt x="200840" y="68707"/>
                    <a:pt x="201094" y="68834"/>
                  </a:cubicBezTo>
                  <a:cubicBezTo>
                    <a:pt x="201857" y="68961"/>
                    <a:pt x="202619" y="69088"/>
                    <a:pt x="203382" y="69088"/>
                  </a:cubicBezTo>
                  <a:cubicBezTo>
                    <a:pt x="203382" y="69088"/>
                    <a:pt x="203509" y="69088"/>
                    <a:pt x="203637" y="69088"/>
                  </a:cubicBezTo>
                  <a:cubicBezTo>
                    <a:pt x="203637" y="69088"/>
                    <a:pt x="203637" y="69088"/>
                    <a:pt x="203637" y="69088"/>
                  </a:cubicBezTo>
                  <a:cubicBezTo>
                    <a:pt x="204526" y="69088"/>
                    <a:pt x="205416" y="68961"/>
                    <a:pt x="206305" y="68707"/>
                  </a:cubicBezTo>
                  <a:cubicBezTo>
                    <a:pt x="206560" y="68707"/>
                    <a:pt x="206814" y="68580"/>
                    <a:pt x="207068" y="68453"/>
                  </a:cubicBezTo>
                  <a:cubicBezTo>
                    <a:pt x="207704" y="68199"/>
                    <a:pt x="208466" y="67945"/>
                    <a:pt x="209102" y="67564"/>
                  </a:cubicBezTo>
                  <a:cubicBezTo>
                    <a:pt x="209356" y="67564"/>
                    <a:pt x="209483" y="67310"/>
                    <a:pt x="209738" y="67310"/>
                  </a:cubicBezTo>
                  <a:cubicBezTo>
                    <a:pt x="210500" y="66802"/>
                    <a:pt x="211136" y="66294"/>
                    <a:pt x="211771" y="65659"/>
                  </a:cubicBezTo>
                  <a:lnTo>
                    <a:pt x="228550" y="48895"/>
                  </a:lnTo>
                  <a:cubicBezTo>
                    <a:pt x="230203" y="47244"/>
                    <a:pt x="232873" y="47244"/>
                    <a:pt x="234398" y="48895"/>
                  </a:cubicBezTo>
                  <a:lnTo>
                    <a:pt x="259693" y="74168"/>
                  </a:lnTo>
                  <a:cubicBezTo>
                    <a:pt x="260711" y="75184"/>
                    <a:pt x="260964" y="76454"/>
                    <a:pt x="260964" y="77089"/>
                  </a:cubicBezTo>
                  <a:cubicBezTo>
                    <a:pt x="260964" y="77724"/>
                    <a:pt x="260838" y="78994"/>
                    <a:pt x="259693" y="80010"/>
                  </a:cubicBezTo>
                  <a:lnTo>
                    <a:pt x="243042" y="96647"/>
                  </a:lnTo>
                  <a:cubicBezTo>
                    <a:pt x="243042" y="96647"/>
                    <a:pt x="242787" y="96901"/>
                    <a:pt x="242787" y="97028"/>
                  </a:cubicBezTo>
                  <a:cubicBezTo>
                    <a:pt x="242533" y="97282"/>
                    <a:pt x="242279" y="97663"/>
                    <a:pt x="242024" y="98044"/>
                  </a:cubicBezTo>
                  <a:cubicBezTo>
                    <a:pt x="241771" y="98298"/>
                    <a:pt x="241643" y="98679"/>
                    <a:pt x="241389" y="98933"/>
                  </a:cubicBezTo>
                  <a:cubicBezTo>
                    <a:pt x="241135" y="99314"/>
                    <a:pt x="241007" y="99568"/>
                    <a:pt x="240881" y="99949"/>
                  </a:cubicBezTo>
                  <a:cubicBezTo>
                    <a:pt x="240754" y="100330"/>
                    <a:pt x="240626" y="100584"/>
                    <a:pt x="240499" y="100965"/>
                  </a:cubicBezTo>
                  <a:cubicBezTo>
                    <a:pt x="240499" y="101346"/>
                    <a:pt x="240245" y="101600"/>
                    <a:pt x="240245" y="101981"/>
                  </a:cubicBezTo>
                  <a:cubicBezTo>
                    <a:pt x="240245" y="102362"/>
                    <a:pt x="240118" y="102743"/>
                    <a:pt x="239991" y="103124"/>
                  </a:cubicBezTo>
                  <a:cubicBezTo>
                    <a:pt x="239991" y="103505"/>
                    <a:pt x="239991" y="103886"/>
                    <a:pt x="239991" y="104267"/>
                  </a:cubicBezTo>
                  <a:cubicBezTo>
                    <a:pt x="239991" y="104648"/>
                    <a:pt x="239991" y="105029"/>
                    <a:pt x="239991" y="105410"/>
                  </a:cubicBezTo>
                  <a:cubicBezTo>
                    <a:pt x="239991" y="105791"/>
                    <a:pt x="239991" y="106172"/>
                    <a:pt x="239991" y="106553"/>
                  </a:cubicBezTo>
                  <a:cubicBezTo>
                    <a:pt x="239991" y="106934"/>
                    <a:pt x="239991" y="107315"/>
                    <a:pt x="240245" y="107696"/>
                  </a:cubicBezTo>
                  <a:cubicBezTo>
                    <a:pt x="240245" y="108077"/>
                    <a:pt x="240372" y="108331"/>
                    <a:pt x="240499" y="108712"/>
                  </a:cubicBezTo>
                  <a:cubicBezTo>
                    <a:pt x="240626" y="109093"/>
                    <a:pt x="240754" y="109474"/>
                    <a:pt x="241007" y="109855"/>
                  </a:cubicBezTo>
                  <a:cubicBezTo>
                    <a:pt x="241007" y="109982"/>
                    <a:pt x="241007" y="110109"/>
                    <a:pt x="241135" y="110363"/>
                  </a:cubicBezTo>
                  <a:cubicBezTo>
                    <a:pt x="243422" y="114808"/>
                    <a:pt x="245329" y="119380"/>
                    <a:pt x="246855" y="124333"/>
                  </a:cubicBezTo>
                  <a:cubicBezTo>
                    <a:pt x="246855" y="124333"/>
                    <a:pt x="246855" y="124460"/>
                    <a:pt x="246982" y="124587"/>
                  </a:cubicBezTo>
                  <a:cubicBezTo>
                    <a:pt x="247363" y="125603"/>
                    <a:pt x="247872" y="126619"/>
                    <a:pt x="248507" y="127508"/>
                  </a:cubicBezTo>
                  <a:cubicBezTo>
                    <a:pt x="248507" y="127635"/>
                    <a:pt x="248762" y="127762"/>
                    <a:pt x="248889" y="127889"/>
                  </a:cubicBezTo>
                  <a:cubicBezTo>
                    <a:pt x="249524" y="128651"/>
                    <a:pt x="250160" y="129286"/>
                    <a:pt x="250923" y="129921"/>
                  </a:cubicBezTo>
                  <a:cubicBezTo>
                    <a:pt x="250923" y="129921"/>
                    <a:pt x="251177" y="130048"/>
                    <a:pt x="251304" y="130175"/>
                  </a:cubicBezTo>
                  <a:cubicBezTo>
                    <a:pt x="252193" y="130810"/>
                    <a:pt x="253083" y="131191"/>
                    <a:pt x="254100" y="131572"/>
                  </a:cubicBezTo>
                  <a:cubicBezTo>
                    <a:pt x="254355" y="131572"/>
                    <a:pt x="254482" y="131699"/>
                    <a:pt x="254736" y="131826"/>
                  </a:cubicBezTo>
                  <a:cubicBezTo>
                    <a:pt x="255753" y="132080"/>
                    <a:pt x="256770" y="132334"/>
                    <a:pt x="257914" y="132334"/>
                  </a:cubicBezTo>
                  <a:cubicBezTo>
                    <a:pt x="257914" y="132334"/>
                    <a:pt x="257914" y="132334"/>
                    <a:pt x="257914" y="132334"/>
                  </a:cubicBezTo>
                  <a:cubicBezTo>
                    <a:pt x="257914" y="132334"/>
                    <a:pt x="257914" y="132334"/>
                    <a:pt x="257914" y="132334"/>
                  </a:cubicBezTo>
                  <a:lnTo>
                    <a:pt x="281557" y="132334"/>
                  </a:lnTo>
                  <a:cubicBezTo>
                    <a:pt x="283845" y="132334"/>
                    <a:pt x="285752" y="134239"/>
                    <a:pt x="285752" y="136525"/>
                  </a:cubicBezTo>
                  <a:lnTo>
                    <a:pt x="285752" y="172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7"/>
          <p:cNvGrpSpPr/>
          <p:nvPr/>
        </p:nvGrpSpPr>
        <p:grpSpPr>
          <a:xfrm>
            <a:off x="7263989" y="2747668"/>
            <a:ext cx="560969" cy="567722"/>
            <a:chOff x="7465142" y="2729324"/>
            <a:chExt cx="657814" cy="665733"/>
          </a:xfrm>
          <a:solidFill>
            <a:srgbClr val="0F70B7"/>
          </a:solidFill>
        </p:grpSpPr>
        <p:sp>
          <p:nvSpPr>
            <p:cNvPr id="457" name="Google Shape;457;p27"/>
            <p:cNvSpPr/>
            <p:nvPr/>
          </p:nvSpPr>
          <p:spPr>
            <a:xfrm>
              <a:off x="7465142" y="3087845"/>
              <a:ext cx="207794" cy="307212"/>
            </a:xfrm>
            <a:custGeom>
              <a:avLst/>
              <a:gdLst/>
              <a:ahLst/>
              <a:cxnLst/>
              <a:rect l="l" t="t" r="r" b="b"/>
              <a:pathLst>
                <a:path w="207794" h="307212" extrusionOk="0">
                  <a:moveTo>
                    <a:pt x="202110" y="149987"/>
                  </a:moveTo>
                  <a:cubicBezTo>
                    <a:pt x="188636" y="141859"/>
                    <a:pt x="175162" y="136144"/>
                    <a:pt x="161688" y="132842"/>
                  </a:cubicBezTo>
                  <a:cubicBezTo>
                    <a:pt x="176434" y="126492"/>
                    <a:pt x="188764" y="115189"/>
                    <a:pt x="196390" y="100330"/>
                  </a:cubicBezTo>
                  <a:cubicBezTo>
                    <a:pt x="201221" y="90551"/>
                    <a:pt x="203763" y="80137"/>
                    <a:pt x="203763" y="69215"/>
                  </a:cubicBezTo>
                  <a:cubicBezTo>
                    <a:pt x="203763" y="31115"/>
                    <a:pt x="172620" y="0"/>
                    <a:pt x="134486" y="0"/>
                  </a:cubicBezTo>
                  <a:cubicBezTo>
                    <a:pt x="96352" y="0"/>
                    <a:pt x="65209" y="30988"/>
                    <a:pt x="65209" y="69215"/>
                  </a:cubicBezTo>
                  <a:cubicBezTo>
                    <a:pt x="65209" y="80137"/>
                    <a:pt x="67625" y="90551"/>
                    <a:pt x="72581" y="100330"/>
                  </a:cubicBezTo>
                  <a:cubicBezTo>
                    <a:pt x="80082" y="115316"/>
                    <a:pt x="92538" y="126746"/>
                    <a:pt x="107284" y="132969"/>
                  </a:cubicBezTo>
                  <a:cubicBezTo>
                    <a:pt x="93810" y="136271"/>
                    <a:pt x="80462" y="141859"/>
                    <a:pt x="67116" y="149987"/>
                  </a:cubicBezTo>
                  <a:cubicBezTo>
                    <a:pt x="20720" y="178181"/>
                    <a:pt x="0" y="222885"/>
                    <a:pt x="0" y="295148"/>
                  </a:cubicBezTo>
                  <a:cubicBezTo>
                    <a:pt x="0" y="301752"/>
                    <a:pt x="5339" y="307213"/>
                    <a:pt x="12075" y="307213"/>
                  </a:cubicBezTo>
                  <a:cubicBezTo>
                    <a:pt x="18813" y="307213"/>
                    <a:pt x="24151" y="301879"/>
                    <a:pt x="24151" y="295148"/>
                  </a:cubicBezTo>
                  <a:cubicBezTo>
                    <a:pt x="24151" y="215011"/>
                    <a:pt x="52244" y="187198"/>
                    <a:pt x="79573" y="170561"/>
                  </a:cubicBezTo>
                  <a:cubicBezTo>
                    <a:pt x="117071" y="147828"/>
                    <a:pt x="152028" y="147828"/>
                    <a:pt x="189526" y="170561"/>
                  </a:cubicBezTo>
                  <a:cubicBezTo>
                    <a:pt x="195247" y="173990"/>
                    <a:pt x="202619" y="172212"/>
                    <a:pt x="206051" y="166497"/>
                  </a:cubicBezTo>
                  <a:cubicBezTo>
                    <a:pt x="209483" y="160782"/>
                    <a:pt x="207704" y="153416"/>
                    <a:pt x="201983" y="149987"/>
                  </a:cubicBezTo>
                  <a:close/>
                  <a:moveTo>
                    <a:pt x="94064" y="89535"/>
                  </a:moveTo>
                  <a:cubicBezTo>
                    <a:pt x="90886" y="83185"/>
                    <a:pt x="89233" y="76327"/>
                    <a:pt x="89233" y="69215"/>
                  </a:cubicBezTo>
                  <a:cubicBezTo>
                    <a:pt x="89233" y="44323"/>
                    <a:pt x="109445" y="24130"/>
                    <a:pt x="134359" y="24130"/>
                  </a:cubicBezTo>
                  <a:cubicBezTo>
                    <a:pt x="159273" y="24130"/>
                    <a:pt x="179612" y="44323"/>
                    <a:pt x="179612" y="69215"/>
                  </a:cubicBezTo>
                  <a:cubicBezTo>
                    <a:pt x="179612" y="76327"/>
                    <a:pt x="177959" y="83185"/>
                    <a:pt x="174781" y="89535"/>
                  </a:cubicBezTo>
                  <a:cubicBezTo>
                    <a:pt x="167027" y="104902"/>
                    <a:pt x="151519" y="114427"/>
                    <a:pt x="134359" y="114427"/>
                  </a:cubicBezTo>
                  <a:cubicBezTo>
                    <a:pt x="117199" y="114427"/>
                    <a:pt x="101691" y="104902"/>
                    <a:pt x="94064" y="89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7915161" y="3087845"/>
              <a:ext cx="207795" cy="307212"/>
            </a:xfrm>
            <a:custGeom>
              <a:avLst/>
              <a:gdLst/>
              <a:ahLst/>
              <a:cxnLst/>
              <a:rect l="l" t="t" r="r" b="b"/>
              <a:pathLst>
                <a:path w="207795" h="307212" extrusionOk="0">
                  <a:moveTo>
                    <a:pt x="140806" y="149987"/>
                  </a:moveTo>
                  <a:cubicBezTo>
                    <a:pt x="127459" y="141859"/>
                    <a:pt x="113985" y="136271"/>
                    <a:pt x="100638" y="132969"/>
                  </a:cubicBezTo>
                  <a:cubicBezTo>
                    <a:pt x="115511" y="126746"/>
                    <a:pt x="127840" y="115316"/>
                    <a:pt x="135340" y="100330"/>
                  </a:cubicBezTo>
                  <a:cubicBezTo>
                    <a:pt x="140171" y="90551"/>
                    <a:pt x="142713" y="80137"/>
                    <a:pt x="142713" y="69215"/>
                  </a:cubicBezTo>
                  <a:cubicBezTo>
                    <a:pt x="142713" y="31115"/>
                    <a:pt x="111697" y="0"/>
                    <a:pt x="73436" y="0"/>
                  </a:cubicBezTo>
                  <a:cubicBezTo>
                    <a:pt x="35175" y="0"/>
                    <a:pt x="4159" y="30988"/>
                    <a:pt x="4159" y="69215"/>
                  </a:cubicBezTo>
                  <a:cubicBezTo>
                    <a:pt x="4159" y="80137"/>
                    <a:pt x="6574" y="90551"/>
                    <a:pt x="11532" y="100330"/>
                  </a:cubicBezTo>
                  <a:cubicBezTo>
                    <a:pt x="19031" y="115316"/>
                    <a:pt x="31489" y="126619"/>
                    <a:pt x="46233" y="132842"/>
                  </a:cubicBezTo>
                  <a:cubicBezTo>
                    <a:pt x="32759" y="136144"/>
                    <a:pt x="19285" y="141732"/>
                    <a:pt x="5811" y="149987"/>
                  </a:cubicBezTo>
                  <a:cubicBezTo>
                    <a:pt x="91" y="153416"/>
                    <a:pt x="-1689" y="160909"/>
                    <a:pt x="1744" y="166497"/>
                  </a:cubicBezTo>
                  <a:cubicBezTo>
                    <a:pt x="5176" y="172212"/>
                    <a:pt x="12675" y="173990"/>
                    <a:pt x="18268" y="170561"/>
                  </a:cubicBezTo>
                  <a:cubicBezTo>
                    <a:pt x="55767" y="147701"/>
                    <a:pt x="90723" y="147828"/>
                    <a:pt x="128222" y="170561"/>
                  </a:cubicBezTo>
                  <a:cubicBezTo>
                    <a:pt x="155678" y="187198"/>
                    <a:pt x="183643" y="215011"/>
                    <a:pt x="183643" y="295148"/>
                  </a:cubicBezTo>
                  <a:cubicBezTo>
                    <a:pt x="183643" y="301752"/>
                    <a:pt x="188982" y="307213"/>
                    <a:pt x="195719" y="307213"/>
                  </a:cubicBezTo>
                  <a:cubicBezTo>
                    <a:pt x="202456" y="307213"/>
                    <a:pt x="207795" y="301879"/>
                    <a:pt x="207795" y="295148"/>
                  </a:cubicBezTo>
                  <a:cubicBezTo>
                    <a:pt x="207795" y="222885"/>
                    <a:pt x="187076" y="178181"/>
                    <a:pt x="140679" y="149987"/>
                  </a:cubicBezTo>
                  <a:close/>
                  <a:moveTo>
                    <a:pt x="33014" y="89535"/>
                  </a:moveTo>
                  <a:cubicBezTo>
                    <a:pt x="29836" y="83185"/>
                    <a:pt x="28183" y="76327"/>
                    <a:pt x="28183" y="69215"/>
                  </a:cubicBezTo>
                  <a:cubicBezTo>
                    <a:pt x="28183" y="44323"/>
                    <a:pt x="48394" y="24130"/>
                    <a:pt x="73436" y="24130"/>
                  </a:cubicBezTo>
                  <a:cubicBezTo>
                    <a:pt x="98477" y="24130"/>
                    <a:pt x="118561" y="44323"/>
                    <a:pt x="118561" y="69215"/>
                  </a:cubicBezTo>
                  <a:cubicBezTo>
                    <a:pt x="118561" y="76327"/>
                    <a:pt x="116909" y="83185"/>
                    <a:pt x="113731" y="89535"/>
                  </a:cubicBezTo>
                  <a:cubicBezTo>
                    <a:pt x="106104" y="104902"/>
                    <a:pt x="90596" y="114427"/>
                    <a:pt x="73436" y="114427"/>
                  </a:cubicBezTo>
                  <a:cubicBezTo>
                    <a:pt x="56275" y="114427"/>
                    <a:pt x="40768" y="104902"/>
                    <a:pt x="33014" y="89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7659753" y="3087845"/>
              <a:ext cx="269099" cy="307212"/>
            </a:xfrm>
            <a:custGeom>
              <a:avLst/>
              <a:gdLst/>
              <a:ahLst/>
              <a:cxnLst/>
              <a:rect l="l" t="t" r="r" b="b"/>
              <a:pathLst>
                <a:path w="269099" h="307212" extrusionOk="0">
                  <a:moveTo>
                    <a:pt x="202110" y="149987"/>
                  </a:moveTo>
                  <a:cubicBezTo>
                    <a:pt x="188636" y="141859"/>
                    <a:pt x="175162" y="136144"/>
                    <a:pt x="161688" y="132842"/>
                  </a:cubicBezTo>
                  <a:cubicBezTo>
                    <a:pt x="176434" y="126492"/>
                    <a:pt x="188764" y="115189"/>
                    <a:pt x="196390" y="100330"/>
                  </a:cubicBezTo>
                  <a:cubicBezTo>
                    <a:pt x="201221" y="90551"/>
                    <a:pt x="203763" y="80137"/>
                    <a:pt x="203763" y="69215"/>
                  </a:cubicBezTo>
                  <a:cubicBezTo>
                    <a:pt x="203763" y="31115"/>
                    <a:pt x="172620" y="0"/>
                    <a:pt x="134486" y="0"/>
                  </a:cubicBezTo>
                  <a:cubicBezTo>
                    <a:pt x="96352" y="0"/>
                    <a:pt x="65209" y="30988"/>
                    <a:pt x="65209" y="69215"/>
                  </a:cubicBezTo>
                  <a:cubicBezTo>
                    <a:pt x="65209" y="80137"/>
                    <a:pt x="67625" y="90551"/>
                    <a:pt x="72581" y="100330"/>
                  </a:cubicBezTo>
                  <a:cubicBezTo>
                    <a:pt x="80082" y="115316"/>
                    <a:pt x="92538" y="126746"/>
                    <a:pt x="107284" y="132969"/>
                  </a:cubicBezTo>
                  <a:cubicBezTo>
                    <a:pt x="93810" y="136271"/>
                    <a:pt x="80462" y="141859"/>
                    <a:pt x="67116" y="149987"/>
                  </a:cubicBezTo>
                  <a:cubicBezTo>
                    <a:pt x="20720" y="178181"/>
                    <a:pt x="0" y="222885"/>
                    <a:pt x="0" y="295148"/>
                  </a:cubicBezTo>
                  <a:cubicBezTo>
                    <a:pt x="0" y="301752"/>
                    <a:pt x="5339" y="307213"/>
                    <a:pt x="12075" y="307213"/>
                  </a:cubicBezTo>
                  <a:cubicBezTo>
                    <a:pt x="18813" y="307213"/>
                    <a:pt x="24151" y="301879"/>
                    <a:pt x="24151" y="295148"/>
                  </a:cubicBezTo>
                  <a:cubicBezTo>
                    <a:pt x="24151" y="215011"/>
                    <a:pt x="52244" y="187198"/>
                    <a:pt x="79573" y="170561"/>
                  </a:cubicBezTo>
                  <a:cubicBezTo>
                    <a:pt x="117071" y="147828"/>
                    <a:pt x="152028" y="147828"/>
                    <a:pt x="189526" y="170561"/>
                  </a:cubicBezTo>
                  <a:cubicBezTo>
                    <a:pt x="216983" y="187198"/>
                    <a:pt x="244948" y="215011"/>
                    <a:pt x="244948" y="295148"/>
                  </a:cubicBezTo>
                  <a:cubicBezTo>
                    <a:pt x="244948" y="301752"/>
                    <a:pt x="250287" y="307213"/>
                    <a:pt x="257024" y="307213"/>
                  </a:cubicBezTo>
                  <a:cubicBezTo>
                    <a:pt x="263761" y="307213"/>
                    <a:pt x="269100" y="301879"/>
                    <a:pt x="269100" y="295148"/>
                  </a:cubicBezTo>
                  <a:cubicBezTo>
                    <a:pt x="269100" y="222885"/>
                    <a:pt x="248380" y="178181"/>
                    <a:pt x="201983" y="149987"/>
                  </a:cubicBezTo>
                  <a:close/>
                  <a:moveTo>
                    <a:pt x="94064" y="89535"/>
                  </a:moveTo>
                  <a:cubicBezTo>
                    <a:pt x="90886" y="83185"/>
                    <a:pt x="89233" y="76327"/>
                    <a:pt x="89233" y="69215"/>
                  </a:cubicBezTo>
                  <a:cubicBezTo>
                    <a:pt x="89233" y="44323"/>
                    <a:pt x="109445" y="24130"/>
                    <a:pt x="134359" y="24130"/>
                  </a:cubicBezTo>
                  <a:cubicBezTo>
                    <a:pt x="159273" y="24130"/>
                    <a:pt x="179612" y="44323"/>
                    <a:pt x="179612" y="69215"/>
                  </a:cubicBezTo>
                  <a:cubicBezTo>
                    <a:pt x="179612" y="76327"/>
                    <a:pt x="177959" y="83185"/>
                    <a:pt x="174781" y="89535"/>
                  </a:cubicBezTo>
                  <a:cubicBezTo>
                    <a:pt x="167027" y="104902"/>
                    <a:pt x="151519" y="114427"/>
                    <a:pt x="134359" y="114427"/>
                  </a:cubicBezTo>
                  <a:cubicBezTo>
                    <a:pt x="117199" y="114427"/>
                    <a:pt x="101691" y="104902"/>
                    <a:pt x="94064" y="89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0" name="Google Shape;460;p27"/>
            <p:cNvGrpSpPr/>
            <p:nvPr/>
          </p:nvGrpSpPr>
          <p:grpSpPr>
            <a:xfrm>
              <a:off x="7627212" y="2729324"/>
              <a:ext cx="324393" cy="324230"/>
              <a:chOff x="7627212" y="2729324"/>
              <a:chExt cx="324393" cy="324230"/>
            </a:xfrm>
            <a:grpFill/>
          </p:grpSpPr>
          <p:sp>
            <p:nvSpPr>
              <p:cNvPr id="461" name="Google Shape;461;p27"/>
              <p:cNvSpPr/>
              <p:nvPr/>
            </p:nvSpPr>
            <p:spPr>
              <a:xfrm>
                <a:off x="7713014" y="2814921"/>
                <a:ext cx="152790" cy="152654"/>
              </a:xfrm>
              <a:custGeom>
                <a:avLst/>
                <a:gdLst/>
                <a:ahLst/>
                <a:cxnLst/>
                <a:rect l="l" t="t" r="r" b="b"/>
                <a:pathLst>
                  <a:path w="152790" h="152654" extrusionOk="0">
                    <a:moveTo>
                      <a:pt x="76395" y="152654"/>
                    </a:moveTo>
                    <a:cubicBezTo>
                      <a:pt x="34320" y="152654"/>
                      <a:pt x="0" y="118364"/>
                      <a:pt x="0" y="76327"/>
                    </a:cubicBezTo>
                    <a:cubicBezTo>
                      <a:pt x="0" y="34290"/>
                      <a:pt x="34320" y="0"/>
                      <a:pt x="76395" y="0"/>
                    </a:cubicBezTo>
                    <a:cubicBezTo>
                      <a:pt x="118470" y="0"/>
                      <a:pt x="152790" y="34290"/>
                      <a:pt x="152790" y="76327"/>
                    </a:cubicBezTo>
                    <a:cubicBezTo>
                      <a:pt x="152790" y="118364"/>
                      <a:pt x="118470" y="152654"/>
                      <a:pt x="76395" y="152654"/>
                    </a:cubicBezTo>
                    <a:close/>
                    <a:moveTo>
                      <a:pt x="76395" y="24130"/>
                    </a:moveTo>
                    <a:cubicBezTo>
                      <a:pt x="47540" y="24130"/>
                      <a:pt x="24151" y="47498"/>
                      <a:pt x="24151" y="76327"/>
                    </a:cubicBezTo>
                    <a:cubicBezTo>
                      <a:pt x="24151" y="105156"/>
                      <a:pt x="47540" y="128524"/>
                      <a:pt x="76395" y="128524"/>
                    </a:cubicBezTo>
                    <a:cubicBezTo>
                      <a:pt x="105250" y="128524"/>
                      <a:pt x="128639" y="105156"/>
                      <a:pt x="128639" y="76327"/>
                    </a:cubicBezTo>
                    <a:cubicBezTo>
                      <a:pt x="128639" y="47498"/>
                      <a:pt x="105250" y="24130"/>
                      <a:pt x="76395" y="24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7627212" y="2729324"/>
                <a:ext cx="324393" cy="324230"/>
              </a:xfrm>
              <a:custGeom>
                <a:avLst/>
                <a:gdLst/>
                <a:ahLst/>
                <a:cxnLst/>
                <a:rect l="l" t="t" r="r" b="b"/>
                <a:pathLst>
                  <a:path w="324393" h="324230" extrusionOk="0">
                    <a:moveTo>
                      <a:pt x="295921" y="114554"/>
                    </a:moveTo>
                    <a:lnTo>
                      <a:pt x="279141" y="114554"/>
                    </a:lnTo>
                    <a:cubicBezTo>
                      <a:pt x="279141" y="114554"/>
                      <a:pt x="278633" y="113411"/>
                      <a:pt x="278379" y="112903"/>
                    </a:cubicBezTo>
                    <a:lnTo>
                      <a:pt x="290200" y="101092"/>
                    </a:lnTo>
                    <a:cubicBezTo>
                      <a:pt x="301386" y="89916"/>
                      <a:pt x="301386" y="71882"/>
                      <a:pt x="290200" y="60706"/>
                    </a:cubicBezTo>
                    <a:lnTo>
                      <a:pt x="263634" y="34163"/>
                    </a:lnTo>
                    <a:cubicBezTo>
                      <a:pt x="252829" y="23368"/>
                      <a:pt x="234016" y="23368"/>
                      <a:pt x="223212" y="34163"/>
                    </a:cubicBezTo>
                    <a:lnTo>
                      <a:pt x="211390" y="45974"/>
                    </a:lnTo>
                    <a:cubicBezTo>
                      <a:pt x="211390" y="45974"/>
                      <a:pt x="210246" y="45466"/>
                      <a:pt x="209611" y="45212"/>
                    </a:cubicBezTo>
                    <a:lnTo>
                      <a:pt x="209611" y="28575"/>
                    </a:lnTo>
                    <a:cubicBezTo>
                      <a:pt x="209611" y="12827"/>
                      <a:pt x="196772" y="0"/>
                      <a:pt x="181010" y="0"/>
                    </a:cubicBezTo>
                    <a:lnTo>
                      <a:pt x="143384" y="0"/>
                    </a:lnTo>
                    <a:cubicBezTo>
                      <a:pt x="127622" y="0"/>
                      <a:pt x="114783" y="12827"/>
                      <a:pt x="114783" y="28575"/>
                    </a:cubicBezTo>
                    <a:lnTo>
                      <a:pt x="114783" y="45085"/>
                    </a:lnTo>
                    <a:cubicBezTo>
                      <a:pt x="114783" y="45085"/>
                      <a:pt x="113513" y="45593"/>
                      <a:pt x="112877" y="45847"/>
                    </a:cubicBezTo>
                    <a:lnTo>
                      <a:pt x="101182" y="34163"/>
                    </a:lnTo>
                    <a:cubicBezTo>
                      <a:pt x="89996" y="22987"/>
                      <a:pt x="71946" y="22987"/>
                      <a:pt x="60760" y="34163"/>
                    </a:cubicBezTo>
                    <a:lnTo>
                      <a:pt x="34194" y="60706"/>
                    </a:lnTo>
                    <a:cubicBezTo>
                      <a:pt x="23008" y="71882"/>
                      <a:pt x="23008" y="89916"/>
                      <a:pt x="34194" y="101092"/>
                    </a:cubicBezTo>
                    <a:lnTo>
                      <a:pt x="45888" y="112776"/>
                    </a:lnTo>
                    <a:cubicBezTo>
                      <a:pt x="45633" y="113411"/>
                      <a:pt x="45380" y="114046"/>
                      <a:pt x="45125" y="114681"/>
                    </a:cubicBezTo>
                    <a:lnTo>
                      <a:pt x="28601" y="114681"/>
                    </a:lnTo>
                    <a:cubicBezTo>
                      <a:pt x="12838" y="114681"/>
                      <a:pt x="0" y="127508"/>
                      <a:pt x="0" y="143256"/>
                    </a:cubicBezTo>
                    <a:lnTo>
                      <a:pt x="0" y="180848"/>
                    </a:lnTo>
                    <a:cubicBezTo>
                      <a:pt x="0" y="196596"/>
                      <a:pt x="12838" y="209423"/>
                      <a:pt x="28601" y="209423"/>
                    </a:cubicBezTo>
                    <a:lnTo>
                      <a:pt x="45125" y="209423"/>
                    </a:lnTo>
                    <a:cubicBezTo>
                      <a:pt x="45125" y="209423"/>
                      <a:pt x="45633" y="210693"/>
                      <a:pt x="45888" y="211328"/>
                    </a:cubicBezTo>
                    <a:lnTo>
                      <a:pt x="34194" y="223012"/>
                    </a:lnTo>
                    <a:cubicBezTo>
                      <a:pt x="23008" y="234188"/>
                      <a:pt x="23008" y="252222"/>
                      <a:pt x="34194" y="263398"/>
                    </a:cubicBezTo>
                    <a:lnTo>
                      <a:pt x="60760" y="289941"/>
                    </a:lnTo>
                    <a:cubicBezTo>
                      <a:pt x="66353" y="295529"/>
                      <a:pt x="73599" y="298323"/>
                      <a:pt x="80971" y="298323"/>
                    </a:cubicBezTo>
                    <a:cubicBezTo>
                      <a:pt x="88343" y="298323"/>
                      <a:pt x="95589" y="295529"/>
                      <a:pt x="101182" y="289941"/>
                    </a:cubicBezTo>
                    <a:lnTo>
                      <a:pt x="112877" y="278257"/>
                    </a:lnTo>
                    <a:cubicBezTo>
                      <a:pt x="112877" y="278257"/>
                      <a:pt x="114148" y="278765"/>
                      <a:pt x="114783" y="279019"/>
                    </a:cubicBezTo>
                    <a:lnTo>
                      <a:pt x="114783" y="295656"/>
                    </a:lnTo>
                    <a:cubicBezTo>
                      <a:pt x="114783" y="311404"/>
                      <a:pt x="127622" y="324231"/>
                      <a:pt x="143384" y="324231"/>
                    </a:cubicBezTo>
                    <a:lnTo>
                      <a:pt x="181010" y="324231"/>
                    </a:lnTo>
                    <a:cubicBezTo>
                      <a:pt x="196772" y="324231"/>
                      <a:pt x="209611" y="311404"/>
                      <a:pt x="209611" y="295656"/>
                    </a:cubicBezTo>
                    <a:lnTo>
                      <a:pt x="209611" y="279019"/>
                    </a:lnTo>
                    <a:cubicBezTo>
                      <a:pt x="209611" y="279019"/>
                      <a:pt x="210754" y="278511"/>
                      <a:pt x="211390" y="278257"/>
                    </a:cubicBezTo>
                    <a:lnTo>
                      <a:pt x="223212" y="290068"/>
                    </a:lnTo>
                    <a:cubicBezTo>
                      <a:pt x="228805" y="295656"/>
                      <a:pt x="236050" y="298450"/>
                      <a:pt x="243422" y="298450"/>
                    </a:cubicBezTo>
                    <a:cubicBezTo>
                      <a:pt x="250795" y="298450"/>
                      <a:pt x="258041" y="295656"/>
                      <a:pt x="263634" y="290068"/>
                    </a:cubicBezTo>
                    <a:lnTo>
                      <a:pt x="290200" y="263525"/>
                    </a:lnTo>
                    <a:cubicBezTo>
                      <a:pt x="301386" y="252349"/>
                      <a:pt x="301386" y="234315"/>
                      <a:pt x="290200" y="223139"/>
                    </a:cubicBezTo>
                    <a:lnTo>
                      <a:pt x="278379" y="211328"/>
                    </a:lnTo>
                    <a:cubicBezTo>
                      <a:pt x="278379" y="211328"/>
                      <a:pt x="278888" y="210185"/>
                      <a:pt x="279014" y="209677"/>
                    </a:cubicBezTo>
                    <a:lnTo>
                      <a:pt x="295793" y="209677"/>
                    </a:lnTo>
                    <a:cubicBezTo>
                      <a:pt x="311555" y="209677"/>
                      <a:pt x="324394" y="196850"/>
                      <a:pt x="324394" y="181102"/>
                    </a:cubicBezTo>
                    <a:lnTo>
                      <a:pt x="324394" y="143510"/>
                    </a:lnTo>
                    <a:cubicBezTo>
                      <a:pt x="324394" y="127762"/>
                      <a:pt x="311555" y="114935"/>
                      <a:pt x="295793" y="114935"/>
                    </a:cubicBezTo>
                    <a:close/>
                    <a:moveTo>
                      <a:pt x="300370" y="180721"/>
                    </a:moveTo>
                    <a:cubicBezTo>
                      <a:pt x="300370" y="183134"/>
                      <a:pt x="298336" y="185166"/>
                      <a:pt x="295921" y="185166"/>
                    </a:cubicBezTo>
                    <a:lnTo>
                      <a:pt x="270752" y="185166"/>
                    </a:lnTo>
                    <a:cubicBezTo>
                      <a:pt x="270752" y="185166"/>
                      <a:pt x="270371" y="185166"/>
                      <a:pt x="270243" y="185166"/>
                    </a:cubicBezTo>
                    <a:cubicBezTo>
                      <a:pt x="269862" y="185166"/>
                      <a:pt x="269481" y="185166"/>
                      <a:pt x="269100" y="185166"/>
                    </a:cubicBezTo>
                    <a:cubicBezTo>
                      <a:pt x="268718" y="185166"/>
                      <a:pt x="268337" y="185293"/>
                      <a:pt x="267829" y="185420"/>
                    </a:cubicBezTo>
                    <a:cubicBezTo>
                      <a:pt x="267447" y="185420"/>
                      <a:pt x="267193" y="185674"/>
                      <a:pt x="266812" y="185674"/>
                    </a:cubicBezTo>
                    <a:cubicBezTo>
                      <a:pt x="266430" y="185801"/>
                      <a:pt x="266049" y="185928"/>
                      <a:pt x="265540" y="186182"/>
                    </a:cubicBezTo>
                    <a:cubicBezTo>
                      <a:pt x="265286" y="186309"/>
                      <a:pt x="264905" y="186436"/>
                      <a:pt x="264651" y="186690"/>
                    </a:cubicBezTo>
                    <a:cubicBezTo>
                      <a:pt x="264269" y="186944"/>
                      <a:pt x="263888" y="187071"/>
                      <a:pt x="263507" y="187452"/>
                    </a:cubicBezTo>
                    <a:cubicBezTo>
                      <a:pt x="263252" y="187706"/>
                      <a:pt x="262998" y="187833"/>
                      <a:pt x="262744" y="188087"/>
                    </a:cubicBezTo>
                    <a:cubicBezTo>
                      <a:pt x="262490" y="188341"/>
                      <a:pt x="262109" y="188595"/>
                      <a:pt x="261854" y="188976"/>
                    </a:cubicBezTo>
                    <a:cubicBezTo>
                      <a:pt x="261600" y="189230"/>
                      <a:pt x="261346" y="189484"/>
                      <a:pt x="261091" y="189865"/>
                    </a:cubicBezTo>
                    <a:cubicBezTo>
                      <a:pt x="260837" y="190246"/>
                      <a:pt x="260583" y="190500"/>
                      <a:pt x="260329" y="190881"/>
                    </a:cubicBezTo>
                    <a:cubicBezTo>
                      <a:pt x="260202" y="191135"/>
                      <a:pt x="259947" y="191516"/>
                      <a:pt x="259821" y="191770"/>
                    </a:cubicBezTo>
                    <a:cubicBezTo>
                      <a:pt x="259566" y="192151"/>
                      <a:pt x="259439" y="192532"/>
                      <a:pt x="259312" y="193040"/>
                    </a:cubicBezTo>
                    <a:cubicBezTo>
                      <a:pt x="259312" y="193167"/>
                      <a:pt x="259184" y="193294"/>
                      <a:pt x="259058" y="193548"/>
                    </a:cubicBezTo>
                    <a:cubicBezTo>
                      <a:pt x="257532" y="198374"/>
                      <a:pt x="255498" y="203200"/>
                      <a:pt x="253083" y="208026"/>
                    </a:cubicBezTo>
                    <a:cubicBezTo>
                      <a:pt x="253083" y="208153"/>
                      <a:pt x="253083" y="208407"/>
                      <a:pt x="252956" y="208534"/>
                    </a:cubicBezTo>
                    <a:cubicBezTo>
                      <a:pt x="252829" y="208915"/>
                      <a:pt x="252575" y="209296"/>
                      <a:pt x="252448" y="209677"/>
                    </a:cubicBezTo>
                    <a:cubicBezTo>
                      <a:pt x="252448" y="210058"/>
                      <a:pt x="252193" y="210439"/>
                      <a:pt x="252066" y="210820"/>
                    </a:cubicBezTo>
                    <a:cubicBezTo>
                      <a:pt x="252066" y="211201"/>
                      <a:pt x="251940" y="211582"/>
                      <a:pt x="251812" y="211963"/>
                    </a:cubicBezTo>
                    <a:cubicBezTo>
                      <a:pt x="251812" y="212344"/>
                      <a:pt x="251812" y="212725"/>
                      <a:pt x="251812" y="213106"/>
                    </a:cubicBezTo>
                    <a:cubicBezTo>
                      <a:pt x="251812" y="213487"/>
                      <a:pt x="251812" y="213868"/>
                      <a:pt x="251812" y="214249"/>
                    </a:cubicBezTo>
                    <a:cubicBezTo>
                      <a:pt x="251812" y="214630"/>
                      <a:pt x="251812" y="215011"/>
                      <a:pt x="251812" y="215392"/>
                    </a:cubicBezTo>
                    <a:cubicBezTo>
                      <a:pt x="251812" y="215773"/>
                      <a:pt x="251940" y="216154"/>
                      <a:pt x="252066" y="216535"/>
                    </a:cubicBezTo>
                    <a:cubicBezTo>
                      <a:pt x="252066" y="216916"/>
                      <a:pt x="252321" y="217297"/>
                      <a:pt x="252448" y="217678"/>
                    </a:cubicBezTo>
                    <a:cubicBezTo>
                      <a:pt x="252575" y="218059"/>
                      <a:pt x="252702" y="218440"/>
                      <a:pt x="252956" y="218821"/>
                    </a:cubicBezTo>
                    <a:cubicBezTo>
                      <a:pt x="253083" y="219202"/>
                      <a:pt x="253338" y="219583"/>
                      <a:pt x="253465" y="219837"/>
                    </a:cubicBezTo>
                    <a:cubicBezTo>
                      <a:pt x="253591" y="220091"/>
                      <a:pt x="253846" y="220472"/>
                      <a:pt x="254100" y="220726"/>
                    </a:cubicBezTo>
                    <a:cubicBezTo>
                      <a:pt x="254354" y="221107"/>
                      <a:pt x="254609" y="221361"/>
                      <a:pt x="254990" y="221742"/>
                    </a:cubicBezTo>
                    <a:cubicBezTo>
                      <a:pt x="254990" y="221742"/>
                      <a:pt x="255117" y="221996"/>
                      <a:pt x="255244" y="222123"/>
                    </a:cubicBezTo>
                    <a:lnTo>
                      <a:pt x="273040" y="239903"/>
                    </a:lnTo>
                    <a:cubicBezTo>
                      <a:pt x="274820" y="241681"/>
                      <a:pt x="274820" y="244475"/>
                      <a:pt x="273040" y="246126"/>
                    </a:cubicBezTo>
                    <a:lnTo>
                      <a:pt x="246473" y="272669"/>
                    </a:lnTo>
                    <a:cubicBezTo>
                      <a:pt x="244694" y="274447"/>
                      <a:pt x="241897" y="274447"/>
                      <a:pt x="240245" y="272669"/>
                    </a:cubicBezTo>
                    <a:lnTo>
                      <a:pt x="222449" y="254889"/>
                    </a:lnTo>
                    <a:cubicBezTo>
                      <a:pt x="222449" y="254889"/>
                      <a:pt x="222195" y="254762"/>
                      <a:pt x="222067" y="254635"/>
                    </a:cubicBezTo>
                    <a:cubicBezTo>
                      <a:pt x="221687" y="254381"/>
                      <a:pt x="221432" y="254000"/>
                      <a:pt x="221050" y="253746"/>
                    </a:cubicBezTo>
                    <a:cubicBezTo>
                      <a:pt x="220797" y="253492"/>
                      <a:pt x="220542" y="253365"/>
                      <a:pt x="220161" y="253111"/>
                    </a:cubicBezTo>
                    <a:cubicBezTo>
                      <a:pt x="219779" y="252857"/>
                      <a:pt x="219398" y="252730"/>
                      <a:pt x="219017" y="252476"/>
                    </a:cubicBezTo>
                    <a:cubicBezTo>
                      <a:pt x="218635" y="252349"/>
                      <a:pt x="218381" y="252222"/>
                      <a:pt x="218000" y="252095"/>
                    </a:cubicBezTo>
                    <a:cubicBezTo>
                      <a:pt x="217619" y="251968"/>
                      <a:pt x="217237" y="251841"/>
                      <a:pt x="216856" y="251714"/>
                    </a:cubicBezTo>
                    <a:cubicBezTo>
                      <a:pt x="216474" y="251714"/>
                      <a:pt x="216220" y="251587"/>
                      <a:pt x="215839" y="251460"/>
                    </a:cubicBezTo>
                    <a:cubicBezTo>
                      <a:pt x="215457" y="251460"/>
                      <a:pt x="214949" y="251460"/>
                      <a:pt x="214568" y="251460"/>
                    </a:cubicBezTo>
                    <a:cubicBezTo>
                      <a:pt x="214186" y="251460"/>
                      <a:pt x="213932" y="251460"/>
                      <a:pt x="213551" y="251460"/>
                    </a:cubicBezTo>
                    <a:cubicBezTo>
                      <a:pt x="213169" y="251460"/>
                      <a:pt x="212661" y="251460"/>
                      <a:pt x="212279" y="251460"/>
                    </a:cubicBezTo>
                    <a:cubicBezTo>
                      <a:pt x="211898" y="251460"/>
                      <a:pt x="211517" y="251460"/>
                      <a:pt x="211263" y="251587"/>
                    </a:cubicBezTo>
                    <a:cubicBezTo>
                      <a:pt x="210881" y="251587"/>
                      <a:pt x="210500" y="251841"/>
                      <a:pt x="210119" y="251968"/>
                    </a:cubicBezTo>
                    <a:cubicBezTo>
                      <a:pt x="209738" y="252095"/>
                      <a:pt x="209356" y="252222"/>
                      <a:pt x="208975" y="252476"/>
                    </a:cubicBezTo>
                    <a:cubicBezTo>
                      <a:pt x="208848" y="252476"/>
                      <a:pt x="208593" y="252476"/>
                      <a:pt x="208466" y="252603"/>
                    </a:cubicBezTo>
                    <a:cubicBezTo>
                      <a:pt x="203636" y="255143"/>
                      <a:pt x="198679" y="257175"/>
                      <a:pt x="193975" y="258572"/>
                    </a:cubicBezTo>
                    <a:cubicBezTo>
                      <a:pt x="193849" y="258572"/>
                      <a:pt x="193721" y="258699"/>
                      <a:pt x="193467" y="258826"/>
                    </a:cubicBezTo>
                    <a:cubicBezTo>
                      <a:pt x="193086" y="258953"/>
                      <a:pt x="192704" y="259207"/>
                      <a:pt x="192196" y="259334"/>
                    </a:cubicBezTo>
                    <a:cubicBezTo>
                      <a:pt x="191814" y="259461"/>
                      <a:pt x="191561" y="259715"/>
                      <a:pt x="191179" y="259842"/>
                    </a:cubicBezTo>
                    <a:cubicBezTo>
                      <a:pt x="190797" y="260096"/>
                      <a:pt x="190543" y="260223"/>
                      <a:pt x="190162" y="260477"/>
                    </a:cubicBezTo>
                    <a:cubicBezTo>
                      <a:pt x="189908" y="260731"/>
                      <a:pt x="189526" y="260985"/>
                      <a:pt x="189272" y="261239"/>
                    </a:cubicBezTo>
                    <a:cubicBezTo>
                      <a:pt x="189018" y="261493"/>
                      <a:pt x="188764" y="261747"/>
                      <a:pt x="188509" y="262128"/>
                    </a:cubicBezTo>
                    <a:cubicBezTo>
                      <a:pt x="188256" y="262382"/>
                      <a:pt x="188001" y="262636"/>
                      <a:pt x="187747" y="263017"/>
                    </a:cubicBezTo>
                    <a:cubicBezTo>
                      <a:pt x="187493" y="263398"/>
                      <a:pt x="187238" y="263652"/>
                      <a:pt x="187111" y="264033"/>
                    </a:cubicBezTo>
                    <a:cubicBezTo>
                      <a:pt x="186984" y="264414"/>
                      <a:pt x="186730" y="264668"/>
                      <a:pt x="186603" y="265049"/>
                    </a:cubicBezTo>
                    <a:cubicBezTo>
                      <a:pt x="186476" y="265430"/>
                      <a:pt x="186348" y="265811"/>
                      <a:pt x="186094" y="266192"/>
                    </a:cubicBezTo>
                    <a:cubicBezTo>
                      <a:pt x="185968" y="266573"/>
                      <a:pt x="185840" y="266954"/>
                      <a:pt x="185713" y="267335"/>
                    </a:cubicBezTo>
                    <a:cubicBezTo>
                      <a:pt x="185713" y="267716"/>
                      <a:pt x="185586" y="268097"/>
                      <a:pt x="185459" y="268478"/>
                    </a:cubicBezTo>
                    <a:cubicBezTo>
                      <a:pt x="185459" y="268859"/>
                      <a:pt x="185459" y="269367"/>
                      <a:pt x="185331" y="269748"/>
                    </a:cubicBezTo>
                    <a:cubicBezTo>
                      <a:pt x="185331" y="269875"/>
                      <a:pt x="185331" y="270129"/>
                      <a:pt x="185331" y="270256"/>
                    </a:cubicBezTo>
                    <a:lnTo>
                      <a:pt x="185331" y="295402"/>
                    </a:lnTo>
                    <a:cubicBezTo>
                      <a:pt x="185331" y="297815"/>
                      <a:pt x="183298" y="299847"/>
                      <a:pt x="180883" y="299847"/>
                    </a:cubicBezTo>
                    <a:lnTo>
                      <a:pt x="143257" y="299847"/>
                    </a:lnTo>
                    <a:cubicBezTo>
                      <a:pt x="140842" y="299847"/>
                      <a:pt x="138808" y="297815"/>
                      <a:pt x="138808" y="295402"/>
                    </a:cubicBezTo>
                    <a:lnTo>
                      <a:pt x="138808" y="270383"/>
                    </a:lnTo>
                    <a:cubicBezTo>
                      <a:pt x="138808" y="270383"/>
                      <a:pt x="138808" y="270002"/>
                      <a:pt x="138808" y="269875"/>
                    </a:cubicBezTo>
                    <a:cubicBezTo>
                      <a:pt x="138808" y="269494"/>
                      <a:pt x="138808" y="268986"/>
                      <a:pt x="138681" y="268605"/>
                    </a:cubicBezTo>
                    <a:cubicBezTo>
                      <a:pt x="138681" y="268224"/>
                      <a:pt x="138681" y="267843"/>
                      <a:pt x="138426" y="267462"/>
                    </a:cubicBezTo>
                    <a:cubicBezTo>
                      <a:pt x="138426" y="267081"/>
                      <a:pt x="138173" y="266700"/>
                      <a:pt x="138045" y="266319"/>
                    </a:cubicBezTo>
                    <a:cubicBezTo>
                      <a:pt x="137918" y="265938"/>
                      <a:pt x="137791" y="265557"/>
                      <a:pt x="137664" y="265176"/>
                    </a:cubicBezTo>
                    <a:cubicBezTo>
                      <a:pt x="137537" y="264795"/>
                      <a:pt x="137283" y="264541"/>
                      <a:pt x="137156" y="264160"/>
                    </a:cubicBezTo>
                    <a:cubicBezTo>
                      <a:pt x="136901" y="263779"/>
                      <a:pt x="136774" y="263525"/>
                      <a:pt x="136520" y="263144"/>
                    </a:cubicBezTo>
                    <a:cubicBezTo>
                      <a:pt x="136266" y="262890"/>
                      <a:pt x="136011" y="262509"/>
                      <a:pt x="135757" y="262255"/>
                    </a:cubicBezTo>
                    <a:cubicBezTo>
                      <a:pt x="135503" y="262001"/>
                      <a:pt x="135249" y="261747"/>
                      <a:pt x="134995" y="261366"/>
                    </a:cubicBezTo>
                    <a:cubicBezTo>
                      <a:pt x="134740" y="261112"/>
                      <a:pt x="134359" y="260858"/>
                      <a:pt x="134105" y="260604"/>
                    </a:cubicBezTo>
                    <a:cubicBezTo>
                      <a:pt x="133850" y="260350"/>
                      <a:pt x="133469" y="260096"/>
                      <a:pt x="133088" y="259969"/>
                    </a:cubicBezTo>
                    <a:cubicBezTo>
                      <a:pt x="132833" y="259715"/>
                      <a:pt x="132452" y="259588"/>
                      <a:pt x="132071" y="259461"/>
                    </a:cubicBezTo>
                    <a:cubicBezTo>
                      <a:pt x="131690" y="259207"/>
                      <a:pt x="131308" y="259080"/>
                      <a:pt x="130927" y="258953"/>
                    </a:cubicBezTo>
                    <a:cubicBezTo>
                      <a:pt x="130800" y="258953"/>
                      <a:pt x="130673" y="258826"/>
                      <a:pt x="130418" y="258699"/>
                    </a:cubicBezTo>
                    <a:cubicBezTo>
                      <a:pt x="125334" y="257048"/>
                      <a:pt x="120376" y="255016"/>
                      <a:pt x="115800" y="252603"/>
                    </a:cubicBezTo>
                    <a:cubicBezTo>
                      <a:pt x="115673" y="252603"/>
                      <a:pt x="115419" y="252603"/>
                      <a:pt x="115292" y="252349"/>
                    </a:cubicBezTo>
                    <a:cubicBezTo>
                      <a:pt x="114911" y="252222"/>
                      <a:pt x="114529" y="251968"/>
                      <a:pt x="114148" y="251841"/>
                    </a:cubicBezTo>
                    <a:cubicBezTo>
                      <a:pt x="113766" y="251841"/>
                      <a:pt x="113385" y="251587"/>
                      <a:pt x="113131" y="251587"/>
                    </a:cubicBezTo>
                    <a:cubicBezTo>
                      <a:pt x="112750" y="251587"/>
                      <a:pt x="112368" y="251460"/>
                      <a:pt x="111987" y="251333"/>
                    </a:cubicBezTo>
                    <a:cubicBezTo>
                      <a:pt x="111606" y="251333"/>
                      <a:pt x="111225" y="251333"/>
                      <a:pt x="110843" y="251333"/>
                    </a:cubicBezTo>
                    <a:cubicBezTo>
                      <a:pt x="110462" y="251333"/>
                      <a:pt x="110080" y="251333"/>
                      <a:pt x="109699" y="251333"/>
                    </a:cubicBezTo>
                    <a:cubicBezTo>
                      <a:pt x="109318" y="251333"/>
                      <a:pt x="108937" y="251333"/>
                      <a:pt x="108555" y="251333"/>
                    </a:cubicBezTo>
                    <a:cubicBezTo>
                      <a:pt x="108173" y="251333"/>
                      <a:pt x="107792" y="251460"/>
                      <a:pt x="107411" y="251587"/>
                    </a:cubicBezTo>
                    <a:cubicBezTo>
                      <a:pt x="107030" y="251587"/>
                      <a:pt x="106648" y="251841"/>
                      <a:pt x="106267" y="251968"/>
                    </a:cubicBezTo>
                    <a:cubicBezTo>
                      <a:pt x="105885" y="252095"/>
                      <a:pt x="105504" y="252222"/>
                      <a:pt x="105250" y="252476"/>
                    </a:cubicBezTo>
                    <a:cubicBezTo>
                      <a:pt x="104869" y="252603"/>
                      <a:pt x="104487" y="252857"/>
                      <a:pt x="104233" y="252984"/>
                    </a:cubicBezTo>
                    <a:cubicBezTo>
                      <a:pt x="103979" y="253111"/>
                      <a:pt x="103597" y="253365"/>
                      <a:pt x="103344" y="253619"/>
                    </a:cubicBezTo>
                    <a:cubicBezTo>
                      <a:pt x="102962" y="253873"/>
                      <a:pt x="102581" y="254127"/>
                      <a:pt x="102326" y="254508"/>
                    </a:cubicBezTo>
                    <a:cubicBezTo>
                      <a:pt x="102326" y="254508"/>
                      <a:pt x="102072" y="254635"/>
                      <a:pt x="101945" y="254762"/>
                    </a:cubicBezTo>
                    <a:lnTo>
                      <a:pt x="84277" y="272415"/>
                    </a:lnTo>
                    <a:cubicBezTo>
                      <a:pt x="82624" y="274193"/>
                      <a:pt x="79700" y="274193"/>
                      <a:pt x="78047" y="272415"/>
                    </a:cubicBezTo>
                    <a:lnTo>
                      <a:pt x="51481" y="245872"/>
                    </a:lnTo>
                    <a:cubicBezTo>
                      <a:pt x="49701" y="244094"/>
                      <a:pt x="49701" y="241300"/>
                      <a:pt x="51481" y="239649"/>
                    </a:cubicBezTo>
                    <a:lnTo>
                      <a:pt x="69023" y="222123"/>
                    </a:lnTo>
                    <a:cubicBezTo>
                      <a:pt x="69023" y="222123"/>
                      <a:pt x="69276" y="221869"/>
                      <a:pt x="69276" y="221742"/>
                    </a:cubicBezTo>
                    <a:cubicBezTo>
                      <a:pt x="69531" y="221361"/>
                      <a:pt x="69913" y="221107"/>
                      <a:pt x="70166" y="220726"/>
                    </a:cubicBezTo>
                    <a:cubicBezTo>
                      <a:pt x="70421" y="220472"/>
                      <a:pt x="70548" y="220091"/>
                      <a:pt x="70802" y="219837"/>
                    </a:cubicBezTo>
                    <a:cubicBezTo>
                      <a:pt x="71056" y="219456"/>
                      <a:pt x="71183" y="219202"/>
                      <a:pt x="71311" y="218821"/>
                    </a:cubicBezTo>
                    <a:cubicBezTo>
                      <a:pt x="71438" y="218440"/>
                      <a:pt x="71692" y="218059"/>
                      <a:pt x="71819" y="217805"/>
                    </a:cubicBezTo>
                    <a:cubicBezTo>
                      <a:pt x="71946" y="217424"/>
                      <a:pt x="72073" y="217043"/>
                      <a:pt x="72201" y="216662"/>
                    </a:cubicBezTo>
                    <a:cubicBezTo>
                      <a:pt x="72201" y="216281"/>
                      <a:pt x="72328" y="215900"/>
                      <a:pt x="72454" y="215519"/>
                    </a:cubicBezTo>
                    <a:cubicBezTo>
                      <a:pt x="72454" y="215138"/>
                      <a:pt x="72454" y="214757"/>
                      <a:pt x="72454" y="214376"/>
                    </a:cubicBezTo>
                    <a:cubicBezTo>
                      <a:pt x="72454" y="213995"/>
                      <a:pt x="72454" y="213614"/>
                      <a:pt x="72454" y="213233"/>
                    </a:cubicBezTo>
                    <a:cubicBezTo>
                      <a:pt x="72454" y="212852"/>
                      <a:pt x="72454" y="212471"/>
                      <a:pt x="72454" y="212090"/>
                    </a:cubicBezTo>
                    <a:cubicBezTo>
                      <a:pt x="72454" y="211709"/>
                      <a:pt x="72454" y="211328"/>
                      <a:pt x="72201" y="210947"/>
                    </a:cubicBezTo>
                    <a:cubicBezTo>
                      <a:pt x="72201" y="210566"/>
                      <a:pt x="71946" y="210185"/>
                      <a:pt x="71819" y="209804"/>
                    </a:cubicBezTo>
                    <a:cubicBezTo>
                      <a:pt x="71692" y="209423"/>
                      <a:pt x="71565" y="209042"/>
                      <a:pt x="71311" y="208661"/>
                    </a:cubicBezTo>
                    <a:cubicBezTo>
                      <a:pt x="71311" y="208534"/>
                      <a:pt x="71311" y="208280"/>
                      <a:pt x="71056" y="208153"/>
                    </a:cubicBezTo>
                    <a:cubicBezTo>
                      <a:pt x="68641" y="203581"/>
                      <a:pt x="66608" y="198628"/>
                      <a:pt x="64955" y="193421"/>
                    </a:cubicBezTo>
                    <a:cubicBezTo>
                      <a:pt x="64955" y="193294"/>
                      <a:pt x="64828" y="193167"/>
                      <a:pt x="64700" y="192913"/>
                    </a:cubicBezTo>
                    <a:cubicBezTo>
                      <a:pt x="64573" y="192532"/>
                      <a:pt x="64320" y="192024"/>
                      <a:pt x="64192" y="191643"/>
                    </a:cubicBezTo>
                    <a:cubicBezTo>
                      <a:pt x="64065" y="191262"/>
                      <a:pt x="63811" y="191008"/>
                      <a:pt x="63683" y="190627"/>
                    </a:cubicBezTo>
                    <a:cubicBezTo>
                      <a:pt x="63430" y="190246"/>
                      <a:pt x="63175" y="189992"/>
                      <a:pt x="63048" y="189611"/>
                    </a:cubicBezTo>
                    <a:cubicBezTo>
                      <a:pt x="62794" y="189357"/>
                      <a:pt x="62540" y="188976"/>
                      <a:pt x="62285" y="188722"/>
                    </a:cubicBezTo>
                    <a:cubicBezTo>
                      <a:pt x="62032" y="188468"/>
                      <a:pt x="61777" y="188214"/>
                      <a:pt x="61395" y="187960"/>
                    </a:cubicBezTo>
                    <a:cubicBezTo>
                      <a:pt x="61142" y="187706"/>
                      <a:pt x="60760" y="187452"/>
                      <a:pt x="60506" y="187198"/>
                    </a:cubicBezTo>
                    <a:cubicBezTo>
                      <a:pt x="60252" y="186944"/>
                      <a:pt x="59870" y="186817"/>
                      <a:pt x="59489" y="186563"/>
                    </a:cubicBezTo>
                    <a:cubicBezTo>
                      <a:pt x="59107" y="186309"/>
                      <a:pt x="58854" y="186182"/>
                      <a:pt x="58472" y="186055"/>
                    </a:cubicBezTo>
                    <a:cubicBezTo>
                      <a:pt x="58091" y="185928"/>
                      <a:pt x="57709" y="185801"/>
                      <a:pt x="57328" y="185674"/>
                    </a:cubicBezTo>
                    <a:cubicBezTo>
                      <a:pt x="56947" y="185547"/>
                      <a:pt x="56565" y="185420"/>
                      <a:pt x="56184" y="185293"/>
                    </a:cubicBezTo>
                    <a:cubicBezTo>
                      <a:pt x="55802" y="185293"/>
                      <a:pt x="55421" y="185166"/>
                      <a:pt x="55040" y="185039"/>
                    </a:cubicBezTo>
                    <a:cubicBezTo>
                      <a:pt x="54659" y="185039"/>
                      <a:pt x="54150" y="185039"/>
                      <a:pt x="53769" y="184912"/>
                    </a:cubicBezTo>
                    <a:cubicBezTo>
                      <a:pt x="53642" y="184912"/>
                      <a:pt x="53387" y="184912"/>
                      <a:pt x="53261" y="184912"/>
                    </a:cubicBezTo>
                    <a:lnTo>
                      <a:pt x="28346" y="184912"/>
                    </a:lnTo>
                    <a:cubicBezTo>
                      <a:pt x="25931" y="184912"/>
                      <a:pt x="23897" y="182880"/>
                      <a:pt x="23897" y="180467"/>
                    </a:cubicBezTo>
                    <a:lnTo>
                      <a:pt x="23897" y="142875"/>
                    </a:lnTo>
                    <a:cubicBezTo>
                      <a:pt x="23897" y="140462"/>
                      <a:pt x="25931" y="138430"/>
                      <a:pt x="28346" y="138430"/>
                    </a:cubicBezTo>
                    <a:lnTo>
                      <a:pt x="53261" y="138430"/>
                    </a:lnTo>
                    <a:cubicBezTo>
                      <a:pt x="53261" y="138430"/>
                      <a:pt x="53261" y="138430"/>
                      <a:pt x="53261" y="138430"/>
                    </a:cubicBezTo>
                    <a:cubicBezTo>
                      <a:pt x="53261" y="138430"/>
                      <a:pt x="53261" y="138430"/>
                      <a:pt x="53261" y="138430"/>
                    </a:cubicBezTo>
                    <a:cubicBezTo>
                      <a:pt x="54404" y="138430"/>
                      <a:pt x="55549" y="138176"/>
                      <a:pt x="56565" y="137922"/>
                    </a:cubicBezTo>
                    <a:cubicBezTo>
                      <a:pt x="56819" y="137922"/>
                      <a:pt x="57074" y="137795"/>
                      <a:pt x="57201" y="137668"/>
                    </a:cubicBezTo>
                    <a:cubicBezTo>
                      <a:pt x="58218" y="137287"/>
                      <a:pt x="59235" y="136779"/>
                      <a:pt x="60125" y="136144"/>
                    </a:cubicBezTo>
                    <a:cubicBezTo>
                      <a:pt x="60252" y="136144"/>
                      <a:pt x="60379" y="135890"/>
                      <a:pt x="60506" y="135890"/>
                    </a:cubicBezTo>
                    <a:cubicBezTo>
                      <a:pt x="61269" y="135255"/>
                      <a:pt x="62032" y="134493"/>
                      <a:pt x="62667" y="133731"/>
                    </a:cubicBezTo>
                    <a:cubicBezTo>
                      <a:pt x="62667" y="133604"/>
                      <a:pt x="62921" y="133477"/>
                      <a:pt x="63048" y="133350"/>
                    </a:cubicBezTo>
                    <a:cubicBezTo>
                      <a:pt x="63683" y="132461"/>
                      <a:pt x="64192" y="131445"/>
                      <a:pt x="64573" y="130302"/>
                    </a:cubicBezTo>
                    <a:cubicBezTo>
                      <a:pt x="64573" y="130302"/>
                      <a:pt x="64573" y="130048"/>
                      <a:pt x="64700" y="130048"/>
                    </a:cubicBezTo>
                    <a:cubicBezTo>
                      <a:pt x="66226" y="125222"/>
                      <a:pt x="68260" y="120269"/>
                      <a:pt x="70802" y="115316"/>
                    </a:cubicBezTo>
                    <a:cubicBezTo>
                      <a:pt x="70802" y="115189"/>
                      <a:pt x="70802" y="115062"/>
                      <a:pt x="70929" y="114808"/>
                    </a:cubicBezTo>
                    <a:cubicBezTo>
                      <a:pt x="71056" y="114427"/>
                      <a:pt x="71311" y="114046"/>
                      <a:pt x="71438" y="113538"/>
                    </a:cubicBezTo>
                    <a:cubicBezTo>
                      <a:pt x="71438" y="113157"/>
                      <a:pt x="71692" y="112903"/>
                      <a:pt x="71692" y="112522"/>
                    </a:cubicBezTo>
                    <a:cubicBezTo>
                      <a:pt x="71692" y="112141"/>
                      <a:pt x="71819" y="111760"/>
                      <a:pt x="71946" y="111379"/>
                    </a:cubicBezTo>
                    <a:cubicBezTo>
                      <a:pt x="71946" y="110998"/>
                      <a:pt x="71946" y="110617"/>
                      <a:pt x="71946" y="110236"/>
                    </a:cubicBezTo>
                    <a:cubicBezTo>
                      <a:pt x="71946" y="109855"/>
                      <a:pt x="71946" y="109474"/>
                      <a:pt x="71946" y="109093"/>
                    </a:cubicBezTo>
                    <a:cubicBezTo>
                      <a:pt x="71946" y="108712"/>
                      <a:pt x="71946" y="108331"/>
                      <a:pt x="71946" y="107950"/>
                    </a:cubicBezTo>
                    <a:cubicBezTo>
                      <a:pt x="71946" y="107569"/>
                      <a:pt x="71819" y="107188"/>
                      <a:pt x="71692" y="106807"/>
                    </a:cubicBezTo>
                    <a:cubicBezTo>
                      <a:pt x="71692" y="106426"/>
                      <a:pt x="71438" y="106045"/>
                      <a:pt x="71311" y="105664"/>
                    </a:cubicBezTo>
                    <a:cubicBezTo>
                      <a:pt x="71183" y="105283"/>
                      <a:pt x="71056" y="104902"/>
                      <a:pt x="70802" y="104648"/>
                    </a:cubicBezTo>
                    <a:cubicBezTo>
                      <a:pt x="70675" y="104267"/>
                      <a:pt x="70421" y="103886"/>
                      <a:pt x="70294" y="103632"/>
                    </a:cubicBezTo>
                    <a:cubicBezTo>
                      <a:pt x="70166" y="103378"/>
                      <a:pt x="69913" y="102997"/>
                      <a:pt x="69658" y="102743"/>
                    </a:cubicBezTo>
                    <a:cubicBezTo>
                      <a:pt x="69404" y="102362"/>
                      <a:pt x="69150" y="101981"/>
                      <a:pt x="68768" y="101727"/>
                    </a:cubicBezTo>
                    <a:cubicBezTo>
                      <a:pt x="68768" y="101727"/>
                      <a:pt x="68641" y="101473"/>
                      <a:pt x="68514" y="101346"/>
                    </a:cubicBezTo>
                    <a:lnTo>
                      <a:pt x="50972" y="83820"/>
                    </a:lnTo>
                    <a:cubicBezTo>
                      <a:pt x="49193" y="82042"/>
                      <a:pt x="49193" y="79248"/>
                      <a:pt x="50972" y="77597"/>
                    </a:cubicBezTo>
                    <a:lnTo>
                      <a:pt x="77539" y="51054"/>
                    </a:lnTo>
                    <a:cubicBezTo>
                      <a:pt x="79319" y="49276"/>
                      <a:pt x="82115" y="49403"/>
                      <a:pt x="83768" y="51054"/>
                    </a:cubicBezTo>
                    <a:lnTo>
                      <a:pt x="101182" y="68453"/>
                    </a:lnTo>
                    <a:cubicBezTo>
                      <a:pt x="101182" y="68453"/>
                      <a:pt x="101182" y="68453"/>
                      <a:pt x="101182" y="68453"/>
                    </a:cubicBezTo>
                    <a:lnTo>
                      <a:pt x="101437" y="68707"/>
                    </a:lnTo>
                    <a:cubicBezTo>
                      <a:pt x="102072" y="69342"/>
                      <a:pt x="102835" y="69977"/>
                      <a:pt x="103597" y="70358"/>
                    </a:cubicBezTo>
                    <a:cubicBezTo>
                      <a:pt x="103852" y="70485"/>
                      <a:pt x="103979" y="70612"/>
                      <a:pt x="104233" y="70739"/>
                    </a:cubicBezTo>
                    <a:cubicBezTo>
                      <a:pt x="104869" y="71120"/>
                      <a:pt x="105632" y="71374"/>
                      <a:pt x="106267" y="71628"/>
                    </a:cubicBezTo>
                    <a:cubicBezTo>
                      <a:pt x="106521" y="71628"/>
                      <a:pt x="106775" y="71755"/>
                      <a:pt x="107030" y="71882"/>
                    </a:cubicBezTo>
                    <a:cubicBezTo>
                      <a:pt x="107919" y="72136"/>
                      <a:pt x="108937" y="72263"/>
                      <a:pt x="109826" y="72263"/>
                    </a:cubicBezTo>
                    <a:cubicBezTo>
                      <a:pt x="109826" y="72263"/>
                      <a:pt x="109826" y="72263"/>
                      <a:pt x="109826" y="72263"/>
                    </a:cubicBezTo>
                    <a:cubicBezTo>
                      <a:pt x="109826" y="72263"/>
                      <a:pt x="109953" y="72263"/>
                      <a:pt x="110080" y="72263"/>
                    </a:cubicBezTo>
                    <a:cubicBezTo>
                      <a:pt x="110843" y="72263"/>
                      <a:pt x="111606" y="72263"/>
                      <a:pt x="112368" y="72009"/>
                    </a:cubicBezTo>
                    <a:cubicBezTo>
                      <a:pt x="112623" y="72009"/>
                      <a:pt x="112877" y="71882"/>
                      <a:pt x="113131" y="71755"/>
                    </a:cubicBezTo>
                    <a:cubicBezTo>
                      <a:pt x="113766" y="71628"/>
                      <a:pt x="114275" y="71374"/>
                      <a:pt x="114911" y="71120"/>
                    </a:cubicBezTo>
                    <a:cubicBezTo>
                      <a:pt x="115038" y="71120"/>
                      <a:pt x="115165" y="71120"/>
                      <a:pt x="115292" y="70993"/>
                    </a:cubicBezTo>
                    <a:cubicBezTo>
                      <a:pt x="119868" y="68580"/>
                      <a:pt x="124826" y="66548"/>
                      <a:pt x="129910" y="64897"/>
                    </a:cubicBezTo>
                    <a:cubicBezTo>
                      <a:pt x="130037" y="64897"/>
                      <a:pt x="130164" y="64770"/>
                      <a:pt x="130418" y="64643"/>
                    </a:cubicBezTo>
                    <a:cubicBezTo>
                      <a:pt x="130800" y="64516"/>
                      <a:pt x="131182" y="64262"/>
                      <a:pt x="131562" y="64135"/>
                    </a:cubicBezTo>
                    <a:cubicBezTo>
                      <a:pt x="131944" y="64008"/>
                      <a:pt x="132198" y="63754"/>
                      <a:pt x="132580" y="63627"/>
                    </a:cubicBezTo>
                    <a:cubicBezTo>
                      <a:pt x="132961" y="63373"/>
                      <a:pt x="133215" y="63246"/>
                      <a:pt x="133596" y="62992"/>
                    </a:cubicBezTo>
                    <a:cubicBezTo>
                      <a:pt x="133850" y="62738"/>
                      <a:pt x="134232" y="62484"/>
                      <a:pt x="134486" y="62230"/>
                    </a:cubicBezTo>
                    <a:cubicBezTo>
                      <a:pt x="134740" y="61976"/>
                      <a:pt x="134995" y="61722"/>
                      <a:pt x="135249" y="61341"/>
                    </a:cubicBezTo>
                    <a:cubicBezTo>
                      <a:pt x="135503" y="61087"/>
                      <a:pt x="135757" y="60706"/>
                      <a:pt x="136011" y="60452"/>
                    </a:cubicBezTo>
                    <a:cubicBezTo>
                      <a:pt x="136266" y="60071"/>
                      <a:pt x="136393" y="59817"/>
                      <a:pt x="136647" y="59436"/>
                    </a:cubicBezTo>
                    <a:cubicBezTo>
                      <a:pt x="136901" y="59055"/>
                      <a:pt x="137028" y="58801"/>
                      <a:pt x="137156" y="58420"/>
                    </a:cubicBezTo>
                    <a:cubicBezTo>
                      <a:pt x="137283" y="58039"/>
                      <a:pt x="137410" y="57658"/>
                      <a:pt x="137537" y="57277"/>
                    </a:cubicBezTo>
                    <a:cubicBezTo>
                      <a:pt x="137664" y="56896"/>
                      <a:pt x="137791" y="56515"/>
                      <a:pt x="137918" y="56134"/>
                    </a:cubicBezTo>
                    <a:cubicBezTo>
                      <a:pt x="137918" y="55753"/>
                      <a:pt x="138045" y="55372"/>
                      <a:pt x="138173" y="54991"/>
                    </a:cubicBezTo>
                    <a:cubicBezTo>
                      <a:pt x="138173" y="54610"/>
                      <a:pt x="138173" y="54102"/>
                      <a:pt x="138300" y="53721"/>
                    </a:cubicBezTo>
                    <a:cubicBezTo>
                      <a:pt x="138300" y="53594"/>
                      <a:pt x="138300" y="53340"/>
                      <a:pt x="138300" y="53213"/>
                    </a:cubicBezTo>
                    <a:lnTo>
                      <a:pt x="138300" y="28321"/>
                    </a:lnTo>
                    <a:cubicBezTo>
                      <a:pt x="138300" y="25908"/>
                      <a:pt x="140333" y="23876"/>
                      <a:pt x="142749" y="23876"/>
                    </a:cubicBezTo>
                    <a:lnTo>
                      <a:pt x="180375" y="23876"/>
                    </a:lnTo>
                    <a:cubicBezTo>
                      <a:pt x="182790" y="23876"/>
                      <a:pt x="184823" y="25908"/>
                      <a:pt x="184823" y="28321"/>
                    </a:cubicBezTo>
                    <a:lnTo>
                      <a:pt x="184823" y="53340"/>
                    </a:lnTo>
                    <a:cubicBezTo>
                      <a:pt x="184823" y="53340"/>
                      <a:pt x="184823" y="53721"/>
                      <a:pt x="184823" y="53848"/>
                    </a:cubicBezTo>
                    <a:cubicBezTo>
                      <a:pt x="184823" y="54229"/>
                      <a:pt x="184823" y="54737"/>
                      <a:pt x="184950" y="55118"/>
                    </a:cubicBezTo>
                    <a:cubicBezTo>
                      <a:pt x="184950" y="55499"/>
                      <a:pt x="184950" y="55880"/>
                      <a:pt x="185205" y="56261"/>
                    </a:cubicBezTo>
                    <a:cubicBezTo>
                      <a:pt x="185205" y="56642"/>
                      <a:pt x="185459" y="57023"/>
                      <a:pt x="185586" y="57404"/>
                    </a:cubicBezTo>
                    <a:cubicBezTo>
                      <a:pt x="185713" y="57785"/>
                      <a:pt x="185840" y="58166"/>
                      <a:pt x="186094" y="58547"/>
                    </a:cubicBezTo>
                    <a:cubicBezTo>
                      <a:pt x="186221" y="58928"/>
                      <a:pt x="186476" y="59182"/>
                      <a:pt x="186603" y="59563"/>
                    </a:cubicBezTo>
                    <a:cubicBezTo>
                      <a:pt x="186857" y="59944"/>
                      <a:pt x="186984" y="60198"/>
                      <a:pt x="187238" y="60579"/>
                    </a:cubicBezTo>
                    <a:cubicBezTo>
                      <a:pt x="187493" y="60833"/>
                      <a:pt x="187747" y="61214"/>
                      <a:pt x="188001" y="61468"/>
                    </a:cubicBezTo>
                    <a:cubicBezTo>
                      <a:pt x="188256" y="61722"/>
                      <a:pt x="188509" y="61976"/>
                      <a:pt x="188764" y="62357"/>
                    </a:cubicBezTo>
                    <a:cubicBezTo>
                      <a:pt x="189018" y="62611"/>
                      <a:pt x="189399" y="62865"/>
                      <a:pt x="189654" y="63119"/>
                    </a:cubicBezTo>
                    <a:cubicBezTo>
                      <a:pt x="190035" y="63373"/>
                      <a:pt x="190289" y="63627"/>
                      <a:pt x="190671" y="63754"/>
                    </a:cubicBezTo>
                    <a:cubicBezTo>
                      <a:pt x="190924" y="64008"/>
                      <a:pt x="191306" y="64135"/>
                      <a:pt x="191687" y="64262"/>
                    </a:cubicBezTo>
                    <a:cubicBezTo>
                      <a:pt x="192069" y="64516"/>
                      <a:pt x="192450" y="64643"/>
                      <a:pt x="192831" y="64770"/>
                    </a:cubicBezTo>
                    <a:cubicBezTo>
                      <a:pt x="192959" y="64770"/>
                      <a:pt x="193086" y="64897"/>
                      <a:pt x="193340" y="65024"/>
                    </a:cubicBezTo>
                    <a:cubicBezTo>
                      <a:pt x="198043" y="66548"/>
                      <a:pt x="203000" y="68580"/>
                      <a:pt x="207831" y="70993"/>
                    </a:cubicBezTo>
                    <a:cubicBezTo>
                      <a:pt x="207958" y="70993"/>
                      <a:pt x="208085" y="70993"/>
                      <a:pt x="208212" y="71120"/>
                    </a:cubicBezTo>
                    <a:cubicBezTo>
                      <a:pt x="208721" y="71374"/>
                      <a:pt x="209356" y="71628"/>
                      <a:pt x="209991" y="71755"/>
                    </a:cubicBezTo>
                    <a:cubicBezTo>
                      <a:pt x="210246" y="71755"/>
                      <a:pt x="210500" y="71882"/>
                      <a:pt x="210754" y="72009"/>
                    </a:cubicBezTo>
                    <a:cubicBezTo>
                      <a:pt x="211517" y="72136"/>
                      <a:pt x="212279" y="72263"/>
                      <a:pt x="213042" y="72263"/>
                    </a:cubicBezTo>
                    <a:cubicBezTo>
                      <a:pt x="213042" y="72263"/>
                      <a:pt x="213169" y="72263"/>
                      <a:pt x="213297" y="72263"/>
                    </a:cubicBezTo>
                    <a:cubicBezTo>
                      <a:pt x="213297" y="72263"/>
                      <a:pt x="213297" y="72263"/>
                      <a:pt x="213297" y="72263"/>
                    </a:cubicBezTo>
                    <a:cubicBezTo>
                      <a:pt x="214186" y="72263"/>
                      <a:pt x="215204" y="72136"/>
                      <a:pt x="216093" y="71882"/>
                    </a:cubicBezTo>
                    <a:cubicBezTo>
                      <a:pt x="216347" y="71882"/>
                      <a:pt x="216602" y="71755"/>
                      <a:pt x="216856" y="71628"/>
                    </a:cubicBezTo>
                    <a:cubicBezTo>
                      <a:pt x="217619" y="71374"/>
                      <a:pt x="218254" y="71120"/>
                      <a:pt x="219017" y="70739"/>
                    </a:cubicBezTo>
                    <a:cubicBezTo>
                      <a:pt x="219271" y="70739"/>
                      <a:pt x="219398" y="70485"/>
                      <a:pt x="219652" y="70485"/>
                    </a:cubicBezTo>
                    <a:cubicBezTo>
                      <a:pt x="220415" y="69977"/>
                      <a:pt x="221178" y="69469"/>
                      <a:pt x="221813" y="68834"/>
                    </a:cubicBezTo>
                    <a:lnTo>
                      <a:pt x="239609" y="51054"/>
                    </a:lnTo>
                    <a:cubicBezTo>
                      <a:pt x="240754" y="49911"/>
                      <a:pt x="242024" y="49784"/>
                      <a:pt x="242787" y="49784"/>
                    </a:cubicBezTo>
                    <a:cubicBezTo>
                      <a:pt x="243550" y="49784"/>
                      <a:pt x="244821" y="49911"/>
                      <a:pt x="245965" y="51054"/>
                    </a:cubicBezTo>
                    <a:lnTo>
                      <a:pt x="272532" y="77597"/>
                    </a:lnTo>
                    <a:cubicBezTo>
                      <a:pt x="274311" y="79375"/>
                      <a:pt x="274311" y="82169"/>
                      <a:pt x="272532" y="83820"/>
                    </a:cubicBezTo>
                    <a:lnTo>
                      <a:pt x="254736" y="101600"/>
                    </a:lnTo>
                    <a:cubicBezTo>
                      <a:pt x="254736" y="101600"/>
                      <a:pt x="254481" y="101854"/>
                      <a:pt x="254481" y="101981"/>
                    </a:cubicBezTo>
                    <a:cubicBezTo>
                      <a:pt x="254228" y="102362"/>
                      <a:pt x="253846" y="102616"/>
                      <a:pt x="253591" y="102997"/>
                    </a:cubicBezTo>
                    <a:cubicBezTo>
                      <a:pt x="253338" y="103251"/>
                      <a:pt x="253210" y="103632"/>
                      <a:pt x="252956" y="103886"/>
                    </a:cubicBezTo>
                    <a:cubicBezTo>
                      <a:pt x="252702" y="104267"/>
                      <a:pt x="252575" y="104521"/>
                      <a:pt x="252448" y="104902"/>
                    </a:cubicBezTo>
                    <a:cubicBezTo>
                      <a:pt x="252321" y="105283"/>
                      <a:pt x="252066" y="105664"/>
                      <a:pt x="251940" y="105918"/>
                    </a:cubicBezTo>
                    <a:cubicBezTo>
                      <a:pt x="251812" y="106299"/>
                      <a:pt x="251685" y="106680"/>
                      <a:pt x="251558" y="107061"/>
                    </a:cubicBezTo>
                    <a:cubicBezTo>
                      <a:pt x="251558" y="107442"/>
                      <a:pt x="251431" y="107823"/>
                      <a:pt x="251303" y="108204"/>
                    </a:cubicBezTo>
                    <a:cubicBezTo>
                      <a:pt x="251303" y="108585"/>
                      <a:pt x="251303" y="108966"/>
                      <a:pt x="251303" y="109347"/>
                    </a:cubicBezTo>
                    <a:cubicBezTo>
                      <a:pt x="251303" y="109728"/>
                      <a:pt x="251303" y="110109"/>
                      <a:pt x="251303" y="110490"/>
                    </a:cubicBezTo>
                    <a:cubicBezTo>
                      <a:pt x="251303" y="110871"/>
                      <a:pt x="251303" y="111252"/>
                      <a:pt x="251303" y="111633"/>
                    </a:cubicBezTo>
                    <a:cubicBezTo>
                      <a:pt x="251303" y="112014"/>
                      <a:pt x="251303" y="112395"/>
                      <a:pt x="251558" y="112776"/>
                    </a:cubicBezTo>
                    <a:cubicBezTo>
                      <a:pt x="251558" y="113157"/>
                      <a:pt x="251812" y="113538"/>
                      <a:pt x="251940" y="113919"/>
                    </a:cubicBezTo>
                    <a:cubicBezTo>
                      <a:pt x="252066" y="114300"/>
                      <a:pt x="252193" y="114681"/>
                      <a:pt x="252448" y="115062"/>
                    </a:cubicBezTo>
                    <a:cubicBezTo>
                      <a:pt x="252448" y="115189"/>
                      <a:pt x="252448" y="115443"/>
                      <a:pt x="252575" y="115570"/>
                    </a:cubicBezTo>
                    <a:cubicBezTo>
                      <a:pt x="254990" y="120269"/>
                      <a:pt x="257024" y="125095"/>
                      <a:pt x="258549" y="130048"/>
                    </a:cubicBezTo>
                    <a:cubicBezTo>
                      <a:pt x="258549" y="130048"/>
                      <a:pt x="258549" y="130175"/>
                      <a:pt x="258676" y="130302"/>
                    </a:cubicBezTo>
                    <a:cubicBezTo>
                      <a:pt x="259058" y="131445"/>
                      <a:pt x="259566" y="132461"/>
                      <a:pt x="260202" y="133350"/>
                    </a:cubicBezTo>
                    <a:cubicBezTo>
                      <a:pt x="260202" y="133477"/>
                      <a:pt x="260456" y="133604"/>
                      <a:pt x="260583" y="133731"/>
                    </a:cubicBezTo>
                    <a:cubicBezTo>
                      <a:pt x="261219" y="134493"/>
                      <a:pt x="261981" y="135255"/>
                      <a:pt x="262744" y="135890"/>
                    </a:cubicBezTo>
                    <a:cubicBezTo>
                      <a:pt x="262744" y="135890"/>
                      <a:pt x="262998" y="136144"/>
                      <a:pt x="263125" y="136144"/>
                    </a:cubicBezTo>
                    <a:cubicBezTo>
                      <a:pt x="264015" y="136779"/>
                      <a:pt x="265032" y="137287"/>
                      <a:pt x="266049" y="137668"/>
                    </a:cubicBezTo>
                    <a:cubicBezTo>
                      <a:pt x="266303" y="137668"/>
                      <a:pt x="266557" y="137795"/>
                      <a:pt x="266685" y="137922"/>
                    </a:cubicBezTo>
                    <a:cubicBezTo>
                      <a:pt x="267702" y="138176"/>
                      <a:pt x="268845" y="138430"/>
                      <a:pt x="269990" y="138430"/>
                    </a:cubicBezTo>
                    <a:cubicBezTo>
                      <a:pt x="269990" y="138430"/>
                      <a:pt x="269990" y="138430"/>
                      <a:pt x="269990" y="138430"/>
                    </a:cubicBezTo>
                    <a:cubicBezTo>
                      <a:pt x="269990" y="138430"/>
                      <a:pt x="269990" y="138430"/>
                      <a:pt x="269990" y="138430"/>
                    </a:cubicBezTo>
                    <a:lnTo>
                      <a:pt x="295158" y="138430"/>
                    </a:lnTo>
                    <a:cubicBezTo>
                      <a:pt x="297573" y="138430"/>
                      <a:pt x="299607" y="140462"/>
                      <a:pt x="299607" y="142875"/>
                    </a:cubicBezTo>
                    <a:lnTo>
                      <a:pt x="299607" y="1804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3" name="Google Shape;463;p27"/>
          <p:cNvGrpSpPr/>
          <p:nvPr/>
        </p:nvGrpSpPr>
        <p:grpSpPr>
          <a:xfrm>
            <a:off x="4418232" y="2784707"/>
            <a:ext cx="527567" cy="493751"/>
            <a:chOff x="4128095" y="2772757"/>
            <a:chExt cx="618646" cy="578992"/>
          </a:xfrm>
          <a:solidFill>
            <a:srgbClr val="0F70B7"/>
          </a:solidFill>
        </p:grpSpPr>
        <p:sp>
          <p:nvSpPr>
            <p:cNvPr id="464" name="Google Shape;464;p27"/>
            <p:cNvSpPr/>
            <p:nvPr/>
          </p:nvSpPr>
          <p:spPr>
            <a:xfrm>
              <a:off x="4353115" y="2897852"/>
              <a:ext cx="168407" cy="161671"/>
            </a:xfrm>
            <a:custGeom>
              <a:avLst/>
              <a:gdLst/>
              <a:ahLst/>
              <a:cxnLst/>
              <a:rect l="l" t="t" r="r" b="b"/>
              <a:pathLst>
                <a:path w="168407" h="161671" extrusionOk="0">
                  <a:moveTo>
                    <a:pt x="159173" y="53213"/>
                  </a:moveTo>
                  <a:lnTo>
                    <a:pt x="114556" y="46736"/>
                  </a:lnTo>
                  <a:lnTo>
                    <a:pt x="94599" y="6350"/>
                  </a:lnTo>
                  <a:cubicBezTo>
                    <a:pt x="92693" y="2540"/>
                    <a:pt x="88752" y="0"/>
                    <a:pt x="84430" y="0"/>
                  </a:cubicBezTo>
                  <a:cubicBezTo>
                    <a:pt x="80109" y="0"/>
                    <a:pt x="76168" y="2413"/>
                    <a:pt x="74261" y="6350"/>
                  </a:cubicBezTo>
                  <a:lnTo>
                    <a:pt x="54305" y="46736"/>
                  </a:lnTo>
                  <a:lnTo>
                    <a:pt x="9687" y="53213"/>
                  </a:lnTo>
                  <a:cubicBezTo>
                    <a:pt x="5366" y="53848"/>
                    <a:pt x="1934" y="56769"/>
                    <a:pt x="535" y="60960"/>
                  </a:cubicBezTo>
                  <a:cubicBezTo>
                    <a:pt x="-736" y="65024"/>
                    <a:pt x="281" y="69596"/>
                    <a:pt x="3332" y="72517"/>
                  </a:cubicBezTo>
                  <a:lnTo>
                    <a:pt x="35619" y="104013"/>
                  </a:lnTo>
                  <a:lnTo>
                    <a:pt x="27992" y="148463"/>
                  </a:lnTo>
                  <a:cubicBezTo>
                    <a:pt x="27229" y="152654"/>
                    <a:pt x="29009" y="156972"/>
                    <a:pt x="32441" y="159512"/>
                  </a:cubicBezTo>
                  <a:cubicBezTo>
                    <a:pt x="34475" y="160909"/>
                    <a:pt x="36763" y="161671"/>
                    <a:pt x="39051" y="161671"/>
                  </a:cubicBezTo>
                  <a:cubicBezTo>
                    <a:pt x="40830" y="161671"/>
                    <a:pt x="42610" y="161290"/>
                    <a:pt x="44262" y="160401"/>
                  </a:cubicBezTo>
                  <a:lnTo>
                    <a:pt x="84176" y="139446"/>
                  </a:lnTo>
                  <a:lnTo>
                    <a:pt x="124090" y="160401"/>
                  </a:lnTo>
                  <a:cubicBezTo>
                    <a:pt x="125742" y="161290"/>
                    <a:pt x="127522" y="161671"/>
                    <a:pt x="129302" y="161671"/>
                  </a:cubicBezTo>
                  <a:cubicBezTo>
                    <a:pt x="129302" y="161671"/>
                    <a:pt x="129302" y="161671"/>
                    <a:pt x="129302" y="161671"/>
                  </a:cubicBezTo>
                  <a:cubicBezTo>
                    <a:pt x="135530" y="161671"/>
                    <a:pt x="140615" y="156591"/>
                    <a:pt x="140615" y="150368"/>
                  </a:cubicBezTo>
                  <a:cubicBezTo>
                    <a:pt x="140615" y="149098"/>
                    <a:pt x="140360" y="147955"/>
                    <a:pt x="140106" y="146939"/>
                  </a:cubicBezTo>
                  <a:lnTo>
                    <a:pt x="132734" y="104140"/>
                  </a:lnTo>
                  <a:lnTo>
                    <a:pt x="165021" y="72644"/>
                  </a:lnTo>
                  <a:cubicBezTo>
                    <a:pt x="168071" y="69596"/>
                    <a:pt x="169215" y="65151"/>
                    <a:pt x="167817" y="61087"/>
                  </a:cubicBezTo>
                  <a:cubicBezTo>
                    <a:pt x="166546" y="57023"/>
                    <a:pt x="162987" y="53975"/>
                    <a:pt x="158665" y="53340"/>
                  </a:cubicBezTo>
                  <a:close/>
                  <a:moveTo>
                    <a:pt x="113158" y="91948"/>
                  </a:moveTo>
                  <a:cubicBezTo>
                    <a:pt x="110489" y="94488"/>
                    <a:pt x="109218" y="98298"/>
                    <a:pt x="109853" y="101981"/>
                  </a:cubicBezTo>
                  <a:lnTo>
                    <a:pt x="114556" y="129667"/>
                  </a:lnTo>
                  <a:lnTo>
                    <a:pt x="89642" y="116586"/>
                  </a:lnTo>
                  <a:cubicBezTo>
                    <a:pt x="87990" y="115697"/>
                    <a:pt x="86210" y="115316"/>
                    <a:pt x="84430" y="115316"/>
                  </a:cubicBezTo>
                  <a:cubicBezTo>
                    <a:pt x="82651" y="115316"/>
                    <a:pt x="80871" y="115697"/>
                    <a:pt x="79219" y="116586"/>
                  </a:cubicBezTo>
                  <a:lnTo>
                    <a:pt x="54305" y="129667"/>
                  </a:lnTo>
                  <a:lnTo>
                    <a:pt x="59008" y="101981"/>
                  </a:lnTo>
                  <a:cubicBezTo>
                    <a:pt x="59643" y="98298"/>
                    <a:pt x="58372" y="94615"/>
                    <a:pt x="55703" y="91948"/>
                  </a:cubicBezTo>
                  <a:lnTo>
                    <a:pt x="35619" y="72390"/>
                  </a:lnTo>
                  <a:lnTo>
                    <a:pt x="63457" y="68326"/>
                  </a:lnTo>
                  <a:cubicBezTo>
                    <a:pt x="67143" y="67818"/>
                    <a:pt x="70321" y="65532"/>
                    <a:pt x="71973" y="62103"/>
                  </a:cubicBezTo>
                  <a:lnTo>
                    <a:pt x="84430" y="36957"/>
                  </a:lnTo>
                  <a:lnTo>
                    <a:pt x="96888" y="62103"/>
                  </a:lnTo>
                  <a:cubicBezTo>
                    <a:pt x="98540" y="65405"/>
                    <a:pt x="101718" y="67691"/>
                    <a:pt x="105404" y="68326"/>
                  </a:cubicBezTo>
                  <a:lnTo>
                    <a:pt x="133242" y="72390"/>
                  </a:lnTo>
                  <a:lnTo>
                    <a:pt x="113158" y="919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4128095" y="2772757"/>
              <a:ext cx="618646" cy="578992"/>
            </a:xfrm>
            <a:custGeom>
              <a:avLst/>
              <a:gdLst/>
              <a:ahLst/>
              <a:cxnLst/>
              <a:rect l="l" t="t" r="r" b="b"/>
              <a:pathLst>
                <a:path w="618646" h="578992" extrusionOk="0">
                  <a:moveTo>
                    <a:pt x="610456" y="131191"/>
                  </a:moveTo>
                  <a:cubicBezTo>
                    <a:pt x="599270" y="109982"/>
                    <a:pt x="583889" y="97409"/>
                    <a:pt x="564695" y="93726"/>
                  </a:cubicBezTo>
                  <a:cubicBezTo>
                    <a:pt x="542196" y="89408"/>
                    <a:pt x="520205" y="98806"/>
                    <a:pt x="505968" y="107188"/>
                  </a:cubicBezTo>
                  <a:cubicBezTo>
                    <a:pt x="503807" y="94107"/>
                    <a:pt x="501392" y="83185"/>
                    <a:pt x="499358" y="75184"/>
                  </a:cubicBezTo>
                  <a:cubicBezTo>
                    <a:pt x="514231" y="74168"/>
                    <a:pt x="526052" y="60198"/>
                    <a:pt x="526052" y="43053"/>
                  </a:cubicBezTo>
                  <a:lnTo>
                    <a:pt x="526052" y="32258"/>
                  </a:lnTo>
                  <a:cubicBezTo>
                    <a:pt x="526052" y="14478"/>
                    <a:pt x="513341" y="0"/>
                    <a:pt x="497706" y="0"/>
                  </a:cubicBezTo>
                  <a:lnTo>
                    <a:pt x="121449" y="0"/>
                  </a:lnTo>
                  <a:cubicBezTo>
                    <a:pt x="105814" y="0"/>
                    <a:pt x="93103" y="14478"/>
                    <a:pt x="93103" y="32258"/>
                  </a:cubicBezTo>
                  <a:lnTo>
                    <a:pt x="93103" y="43053"/>
                  </a:lnTo>
                  <a:cubicBezTo>
                    <a:pt x="93103" y="60071"/>
                    <a:pt x="104670" y="74041"/>
                    <a:pt x="119415" y="75184"/>
                  </a:cubicBezTo>
                  <a:cubicBezTo>
                    <a:pt x="117381" y="83185"/>
                    <a:pt x="114966" y="94234"/>
                    <a:pt x="112805" y="107315"/>
                  </a:cubicBezTo>
                  <a:cubicBezTo>
                    <a:pt x="98568" y="98933"/>
                    <a:pt x="76451" y="89535"/>
                    <a:pt x="54079" y="93853"/>
                  </a:cubicBezTo>
                  <a:cubicBezTo>
                    <a:pt x="34884" y="97536"/>
                    <a:pt x="19504" y="110109"/>
                    <a:pt x="8318" y="131318"/>
                  </a:cubicBezTo>
                  <a:cubicBezTo>
                    <a:pt x="-17614" y="180213"/>
                    <a:pt x="20902" y="262255"/>
                    <a:pt x="71239" y="300355"/>
                  </a:cubicBezTo>
                  <a:cubicBezTo>
                    <a:pt x="89035" y="313817"/>
                    <a:pt x="106831" y="320548"/>
                    <a:pt x="123483" y="320548"/>
                  </a:cubicBezTo>
                  <a:cubicBezTo>
                    <a:pt x="135304" y="320548"/>
                    <a:pt x="146490" y="317119"/>
                    <a:pt x="156532" y="310261"/>
                  </a:cubicBezTo>
                  <a:cubicBezTo>
                    <a:pt x="173438" y="329057"/>
                    <a:pt x="195810" y="345313"/>
                    <a:pt x="225047" y="357378"/>
                  </a:cubicBezTo>
                  <a:cubicBezTo>
                    <a:pt x="238775" y="364363"/>
                    <a:pt x="251995" y="397256"/>
                    <a:pt x="255808" y="434213"/>
                  </a:cubicBezTo>
                  <a:cubicBezTo>
                    <a:pt x="258986" y="465836"/>
                    <a:pt x="254537" y="493395"/>
                    <a:pt x="244877" y="502158"/>
                  </a:cubicBezTo>
                  <a:cubicBezTo>
                    <a:pt x="224284" y="511683"/>
                    <a:pt x="174837" y="549529"/>
                    <a:pt x="174837" y="567690"/>
                  </a:cubicBezTo>
                  <a:cubicBezTo>
                    <a:pt x="174837" y="573913"/>
                    <a:pt x="179921" y="578993"/>
                    <a:pt x="186150" y="578993"/>
                  </a:cubicBezTo>
                  <a:lnTo>
                    <a:pt x="432496" y="578993"/>
                  </a:lnTo>
                  <a:cubicBezTo>
                    <a:pt x="438725" y="578993"/>
                    <a:pt x="443810" y="573913"/>
                    <a:pt x="443810" y="567690"/>
                  </a:cubicBezTo>
                  <a:cubicBezTo>
                    <a:pt x="443810" y="549529"/>
                    <a:pt x="394489" y="511683"/>
                    <a:pt x="373770" y="502158"/>
                  </a:cubicBezTo>
                  <a:cubicBezTo>
                    <a:pt x="364109" y="493395"/>
                    <a:pt x="359660" y="465836"/>
                    <a:pt x="362838" y="434213"/>
                  </a:cubicBezTo>
                  <a:cubicBezTo>
                    <a:pt x="366651" y="397256"/>
                    <a:pt x="379744" y="364363"/>
                    <a:pt x="393599" y="357378"/>
                  </a:cubicBezTo>
                  <a:cubicBezTo>
                    <a:pt x="422836" y="345313"/>
                    <a:pt x="445208" y="328930"/>
                    <a:pt x="462114" y="310261"/>
                  </a:cubicBezTo>
                  <a:cubicBezTo>
                    <a:pt x="472283" y="317119"/>
                    <a:pt x="483469" y="320548"/>
                    <a:pt x="495164" y="320548"/>
                  </a:cubicBezTo>
                  <a:cubicBezTo>
                    <a:pt x="511816" y="320548"/>
                    <a:pt x="529611" y="313817"/>
                    <a:pt x="547407" y="300355"/>
                  </a:cubicBezTo>
                  <a:cubicBezTo>
                    <a:pt x="597744" y="262255"/>
                    <a:pt x="636260" y="180213"/>
                    <a:pt x="610329" y="131318"/>
                  </a:cubicBezTo>
                  <a:close/>
                  <a:moveTo>
                    <a:pt x="115602" y="42926"/>
                  </a:moveTo>
                  <a:lnTo>
                    <a:pt x="115602" y="32131"/>
                  </a:lnTo>
                  <a:cubicBezTo>
                    <a:pt x="115602" y="26670"/>
                    <a:pt x="118652" y="22479"/>
                    <a:pt x="121322" y="22479"/>
                  </a:cubicBezTo>
                  <a:lnTo>
                    <a:pt x="497578" y="22479"/>
                  </a:lnTo>
                  <a:cubicBezTo>
                    <a:pt x="500248" y="22479"/>
                    <a:pt x="503299" y="26670"/>
                    <a:pt x="503299" y="32131"/>
                  </a:cubicBezTo>
                  <a:lnTo>
                    <a:pt x="503299" y="42926"/>
                  </a:lnTo>
                  <a:cubicBezTo>
                    <a:pt x="503299" y="48387"/>
                    <a:pt x="500248" y="52578"/>
                    <a:pt x="497578" y="52578"/>
                  </a:cubicBezTo>
                  <a:lnTo>
                    <a:pt x="121322" y="52578"/>
                  </a:lnTo>
                  <a:cubicBezTo>
                    <a:pt x="118652" y="52578"/>
                    <a:pt x="115602" y="48387"/>
                    <a:pt x="115602" y="42926"/>
                  </a:cubicBezTo>
                  <a:close/>
                  <a:moveTo>
                    <a:pt x="84713" y="282194"/>
                  </a:moveTo>
                  <a:cubicBezTo>
                    <a:pt x="43528" y="251079"/>
                    <a:pt x="8572" y="178689"/>
                    <a:pt x="28020" y="141732"/>
                  </a:cubicBezTo>
                  <a:cubicBezTo>
                    <a:pt x="36028" y="126746"/>
                    <a:pt x="45816" y="118237"/>
                    <a:pt x="58019" y="115824"/>
                  </a:cubicBezTo>
                  <a:cubicBezTo>
                    <a:pt x="78357" y="111887"/>
                    <a:pt x="100221" y="125349"/>
                    <a:pt x="109373" y="131826"/>
                  </a:cubicBezTo>
                  <a:cubicBezTo>
                    <a:pt x="104797" y="179324"/>
                    <a:pt x="107848" y="241808"/>
                    <a:pt x="142296" y="292227"/>
                  </a:cubicBezTo>
                  <a:cubicBezTo>
                    <a:pt x="122339" y="304419"/>
                    <a:pt x="100348" y="294005"/>
                    <a:pt x="84713" y="282067"/>
                  </a:cubicBezTo>
                  <a:close/>
                  <a:moveTo>
                    <a:pt x="384574" y="336550"/>
                  </a:moveTo>
                  <a:cubicBezTo>
                    <a:pt x="384574" y="336550"/>
                    <a:pt x="384193" y="336677"/>
                    <a:pt x="383939" y="336804"/>
                  </a:cubicBezTo>
                  <a:cubicBezTo>
                    <a:pt x="357626" y="349631"/>
                    <a:pt x="344025" y="395986"/>
                    <a:pt x="340339" y="431800"/>
                  </a:cubicBezTo>
                  <a:cubicBezTo>
                    <a:pt x="338686" y="447675"/>
                    <a:pt x="335382" y="501269"/>
                    <a:pt x="360804" y="520700"/>
                  </a:cubicBezTo>
                  <a:cubicBezTo>
                    <a:pt x="361567" y="521335"/>
                    <a:pt x="362457" y="521843"/>
                    <a:pt x="363346" y="522097"/>
                  </a:cubicBezTo>
                  <a:cubicBezTo>
                    <a:pt x="377202" y="527939"/>
                    <a:pt x="397286" y="543941"/>
                    <a:pt x="409870" y="556260"/>
                  </a:cubicBezTo>
                  <a:lnTo>
                    <a:pt x="208522" y="556260"/>
                  </a:lnTo>
                  <a:cubicBezTo>
                    <a:pt x="221106" y="544068"/>
                    <a:pt x="241317" y="527939"/>
                    <a:pt x="255045" y="522097"/>
                  </a:cubicBezTo>
                  <a:cubicBezTo>
                    <a:pt x="255935" y="521716"/>
                    <a:pt x="256825" y="521208"/>
                    <a:pt x="257588" y="520700"/>
                  </a:cubicBezTo>
                  <a:cubicBezTo>
                    <a:pt x="283011" y="501142"/>
                    <a:pt x="279706" y="447675"/>
                    <a:pt x="278053" y="431800"/>
                  </a:cubicBezTo>
                  <a:cubicBezTo>
                    <a:pt x="274367" y="395986"/>
                    <a:pt x="260766" y="349631"/>
                    <a:pt x="234453" y="336804"/>
                  </a:cubicBezTo>
                  <a:cubicBezTo>
                    <a:pt x="234199" y="336804"/>
                    <a:pt x="234072" y="336550"/>
                    <a:pt x="233817" y="336550"/>
                  </a:cubicBezTo>
                  <a:cubicBezTo>
                    <a:pt x="203691" y="324104"/>
                    <a:pt x="181701" y="306832"/>
                    <a:pt x="166066" y="286766"/>
                  </a:cubicBezTo>
                  <a:cubicBezTo>
                    <a:pt x="166066" y="286766"/>
                    <a:pt x="166066" y="286766"/>
                    <a:pt x="166066" y="286766"/>
                  </a:cubicBezTo>
                  <a:cubicBezTo>
                    <a:pt x="166066" y="286766"/>
                    <a:pt x="166066" y="286766"/>
                    <a:pt x="166066" y="286766"/>
                  </a:cubicBezTo>
                  <a:cubicBezTo>
                    <a:pt x="128694" y="239141"/>
                    <a:pt x="126279" y="176657"/>
                    <a:pt x="131618" y="130429"/>
                  </a:cubicBezTo>
                  <a:cubicBezTo>
                    <a:pt x="132254" y="128778"/>
                    <a:pt x="132381" y="127000"/>
                    <a:pt x="132254" y="125349"/>
                  </a:cubicBezTo>
                  <a:cubicBezTo>
                    <a:pt x="135177" y="102997"/>
                    <a:pt x="139753" y="84963"/>
                    <a:pt x="142550" y="75311"/>
                  </a:cubicBezTo>
                  <a:lnTo>
                    <a:pt x="476097" y="75311"/>
                  </a:lnTo>
                  <a:cubicBezTo>
                    <a:pt x="478893" y="85090"/>
                    <a:pt x="483469" y="102997"/>
                    <a:pt x="486393" y="125349"/>
                  </a:cubicBezTo>
                  <a:cubicBezTo>
                    <a:pt x="486138" y="127127"/>
                    <a:pt x="486393" y="128778"/>
                    <a:pt x="487028" y="130429"/>
                  </a:cubicBezTo>
                  <a:cubicBezTo>
                    <a:pt x="492367" y="176530"/>
                    <a:pt x="490079" y="239141"/>
                    <a:pt x="452580" y="286766"/>
                  </a:cubicBezTo>
                  <a:cubicBezTo>
                    <a:pt x="452580" y="286766"/>
                    <a:pt x="452580" y="286766"/>
                    <a:pt x="452580" y="286766"/>
                  </a:cubicBezTo>
                  <a:cubicBezTo>
                    <a:pt x="452580" y="286766"/>
                    <a:pt x="452580" y="286766"/>
                    <a:pt x="452580" y="286766"/>
                  </a:cubicBezTo>
                  <a:cubicBezTo>
                    <a:pt x="436818" y="306705"/>
                    <a:pt x="414954" y="324104"/>
                    <a:pt x="384829" y="336550"/>
                  </a:cubicBezTo>
                  <a:close/>
                  <a:moveTo>
                    <a:pt x="533806" y="282194"/>
                  </a:moveTo>
                  <a:cubicBezTo>
                    <a:pt x="518171" y="294005"/>
                    <a:pt x="496180" y="304419"/>
                    <a:pt x="476223" y="292354"/>
                  </a:cubicBezTo>
                  <a:cubicBezTo>
                    <a:pt x="510544" y="241935"/>
                    <a:pt x="513722" y="179451"/>
                    <a:pt x="509146" y="131953"/>
                  </a:cubicBezTo>
                  <a:cubicBezTo>
                    <a:pt x="518171" y="125603"/>
                    <a:pt x="540289" y="112014"/>
                    <a:pt x="560373" y="115951"/>
                  </a:cubicBezTo>
                  <a:cubicBezTo>
                    <a:pt x="572576" y="118364"/>
                    <a:pt x="582491" y="126746"/>
                    <a:pt x="590499" y="141859"/>
                  </a:cubicBezTo>
                  <a:cubicBezTo>
                    <a:pt x="610074" y="178689"/>
                    <a:pt x="575118" y="251079"/>
                    <a:pt x="533806" y="2823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9167596" y="1908213"/>
            <a:ext cx="544925" cy="441766"/>
            <a:chOff x="9697387" y="1744946"/>
            <a:chExt cx="639001" cy="518032"/>
          </a:xfrm>
          <a:solidFill>
            <a:srgbClr val="0F70B7"/>
          </a:solidFill>
        </p:grpSpPr>
        <p:sp>
          <p:nvSpPr>
            <p:cNvPr id="467" name="Google Shape;467;p27"/>
            <p:cNvSpPr/>
            <p:nvPr/>
          </p:nvSpPr>
          <p:spPr>
            <a:xfrm>
              <a:off x="9916559" y="1842686"/>
              <a:ext cx="200989" cy="169214"/>
            </a:xfrm>
            <a:custGeom>
              <a:avLst/>
              <a:gdLst/>
              <a:ahLst/>
              <a:cxnLst/>
              <a:rect l="l" t="t" r="r" b="b"/>
              <a:pathLst>
                <a:path w="200989" h="169214" extrusionOk="0">
                  <a:moveTo>
                    <a:pt x="65945" y="166293"/>
                  </a:moveTo>
                  <a:cubicBezTo>
                    <a:pt x="68105" y="168198"/>
                    <a:pt x="70775" y="169214"/>
                    <a:pt x="73571" y="169214"/>
                  </a:cubicBezTo>
                  <a:cubicBezTo>
                    <a:pt x="73953" y="169214"/>
                    <a:pt x="74207" y="169214"/>
                    <a:pt x="74588" y="169214"/>
                  </a:cubicBezTo>
                  <a:cubicBezTo>
                    <a:pt x="77766" y="168960"/>
                    <a:pt x="80690" y="167436"/>
                    <a:pt x="82597" y="164896"/>
                  </a:cubicBezTo>
                  <a:lnTo>
                    <a:pt x="198524" y="18592"/>
                  </a:lnTo>
                  <a:cubicBezTo>
                    <a:pt x="202465" y="13639"/>
                    <a:pt x="201575" y="6400"/>
                    <a:pt x="196618" y="2463"/>
                  </a:cubicBezTo>
                  <a:cubicBezTo>
                    <a:pt x="191660" y="-1474"/>
                    <a:pt x="184415" y="-585"/>
                    <a:pt x="180474" y="4368"/>
                  </a:cubicBezTo>
                  <a:lnTo>
                    <a:pt x="72173" y="141147"/>
                  </a:lnTo>
                  <a:lnTo>
                    <a:pt x="19167" y="94411"/>
                  </a:lnTo>
                  <a:cubicBezTo>
                    <a:pt x="14337" y="90220"/>
                    <a:pt x="7091" y="90601"/>
                    <a:pt x="2896" y="95427"/>
                  </a:cubicBezTo>
                  <a:cubicBezTo>
                    <a:pt x="-1298" y="100126"/>
                    <a:pt x="-917" y="107492"/>
                    <a:pt x="3913" y="111683"/>
                  </a:cubicBezTo>
                  <a:lnTo>
                    <a:pt x="65945" y="1664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9697387" y="1744946"/>
              <a:ext cx="639001" cy="518032"/>
            </a:xfrm>
            <a:custGeom>
              <a:avLst/>
              <a:gdLst/>
              <a:ahLst/>
              <a:cxnLst/>
              <a:rect l="l" t="t" r="r" b="b"/>
              <a:pathLst>
                <a:path w="639001" h="518032" extrusionOk="0">
                  <a:moveTo>
                    <a:pt x="579511" y="0"/>
                  </a:moveTo>
                  <a:lnTo>
                    <a:pt x="59744" y="0"/>
                  </a:lnTo>
                  <a:cubicBezTo>
                    <a:pt x="26821" y="0"/>
                    <a:pt x="0" y="26797"/>
                    <a:pt x="0" y="59690"/>
                  </a:cubicBezTo>
                  <a:lnTo>
                    <a:pt x="0" y="372110"/>
                  </a:lnTo>
                  <a:cubicBezTo>
                    <a:pt x="0" y="405003"/>
                    <a:pt x="26821" y="431800"/>
                    <a:pt x="59744" y="431800"/>
                  </a:cubicBezTo>
                  <a:lnTo>
                    <a:pt x="250414" y="431800"/>
                  </a:lnTo>
                  <a:lnTo>
                    <a:pt x="231983" y="494919"/>
                  </a:lnTo>
                  <a:lnTo>
                    <a:pt x="192831" y="494919"/>
                  </a:lnTo>
                  <a:cubicBezTo>
                    <a:pt x="186476" y="494919"/>
                    <a:pt x="181264" y="500126"/>
                    <a:pt x="181264" y="506476"/>
                  </a:cubicBezTo>
                  <a:cubicBezTo>
                    <a:pt x="181264" y="512826"/>
                    <a:pt x="186476" y="518033"/>
                    <a:pt x="192831" y="518033"/>
                  </a:cubicBezTo>
                  <a:lnTo>
                    <a:pt x="240626" y="518033"/>
                  </a:lnTo>
                  <a:cubicBezTo>
                    <a:pt x="240626" y="518033"/>
                    <a:pt x="240626" y="518033"/>
                    <a:pt x="240626" y="518033"/>
                  </a:cubicBezTo>
                  <a:cubicBezTo>
                    <a:pt x="240626" y="518033"/>
                    <a:pt x="240626" y="518033"/>
                    <a:pt x="240626" y="518033"/>
                  </a:cubicBezTo>
                  <a:lnTo>
                    <a:pt x="398374" y="518033"/>
                  </a:lnTo>
                  <a:cubicBezTo>
                    <a:pt x="398374" y="518033"/>
                    <a:pt x="398374" y="518033"/>
                    <a:pt x="398374" y="518033"/>
                  </a:cubicBezTo>
                  <a:cubicBezTo>
                    <a:pt x="398374" y="518033"/>
                    <a:pt x="398374" y="518033"/>
                    <a:pt x="398374" y="518033"/>
                  </a:cubicBezTo>
                  <a:lnTo>
                    <a:pt x="446169" y="518033"/>
                  </a:lnTo>
                  <a:cubicBezTo>
                    <a:pt x="452525" y="518033"/>
                    <a:pt x="457737" y="512826"/>
                    <a:pt x="457737" y="506476"/>
                  </a:cubicBezTo>
                  <a:cubicBezTo>
                    <a:pt x="457737" y="500126"/>
                    <a:pt x="452525" y="494919"/>
                    <a:pt x="446169" y="494919"/>
                  </a:cubicBezTo>
                  <a:lnTo>
                    <a:pt x="407019" y="494919"/>
                  </a:lnTo>
                  <a:lnTo>
                    <a:pt x="388587" y="431800"/>
                  </a:lnTo>
                  <a:lnTo>
                    <a:pt x="579258" y="431800"/>
                  </a:lnTo>
                  <a:cubicBezTo>
                    <a:pt x="612180" y="431800"/>
                    <a:pt x="639001" y="405003"/>
                    <a:pt x="639001" y="372110"/>
                  </a:cubicBezTo>
                  <a:lnTo>
                    <a:pt x="639001" y="59690"/>
                  </a:lnTo>
                  <a:cubicBezTo>
                    <a:pt x="639001" y="26797"/>
                    <a:pt x="612180" y="0"/>
                    <a:pt x="579258" y="0"/>
                  </a:cubicBezTo>
                  <a:close/>
                  <a:moveTo>
                    <a:pt x="59744" y="22987"/>
                  </a:moveTo>
                  <a:lnTo>
                    <a:pt x="579511" y="22987"/>
                  </a:lnTo>
                  <a:cubicBezTo>
                    <a:pt x="599850" y="22987"/>
                    <a:pt x="616247" y="39497"/>
                    <a:pt x="616247" y="59690"/>
                  </a:cubicBezTo>
                  <a:lnTo>
                    <a:pt x="616247" y="339725"/>
                  </a:lnTo>
                  <a:lnTo>
                    <a:pt x="23008" y="339725"/>
                  </a:lnTo>
                  <a:lnTo>
                    <a:pt x="23008" y="59690"/>
                  </a:lnTo>
                  <a:cubicBezTo>
                    <a:pt x="23008" y="39370"/>
                    <a:pt x="39532" y="22987"/>
                    <a:pt x="59744" y="22987"/>
                  </a:cubicBezTo>
                  <a:close/>
                  <a:moveTo>
                    <a:pt x="383248" y="495046"/>
                  </a:moveTo>
                  <a:lnTo>
                    <a:pt x="256007" y="495046"/>
                  </a:lnTo>
                  <a:lnTo>
                    <a:pt x="274438" y="431927"/>
                  </a:lnTo>
                  <a:lnTo>
                    <a:pt x="364817" y="431927"/>
                  </a:lnTo>
                  <a:lnTo>
                    <a:pt x="383248" y="495046"/>
                  </a:lnTo>
                  <a:close/>
                  <a:moveTo>
                    <a:pt x="579511" y="408940"/>
                  </a:moveTo>
                  <a:lnTo>
                    <a:pt x="59744" y="408940"/>
                  </a:lnTo>
                  <a:cubicBezTo>
                    <a:pt x="39405" y="408940"/>
                    <a:pt x="23008" y="392430"/>
                    <a:pt x="23008" y="372237"/>
                  </a:cubicBezTo>
                  <a:lnTo>
                    <a:pt x="23008" y="362839"/>
                  </a:lnTo>
                  <a:lnTo>
                    <a:pt x="616247" y="362839"/>
                  </a:lnTo>
                  <a:lnTo>
                    <a:pt x="616247" y="372237"/>
                  </a:lnTo>
                  <a:cubicBezTo>
                    <a:pt x="616247" y="392557"/>
                    <a:pt x="599723" y="408940"/>
                    <a:pt x="579511" y="4089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27"/>
          <p:cNvGrpSpPr/>
          <p:nvPr/>
        </p:nvGrpSpPr>
        <p:grpSpPr>
          <a:xfrm>
            <a:off x="8271672" y="1898467"/>
            <a:ext cx="467853" cy="461261"/>
            <a:chOff x="8646791" y="1733517"/>
            <a:chExt cx="548623" cy="540893"/>
          </a:xfrm>
          <a:solidFill>
            <a:srgbClr val="0F70B7"/>
          </a:solidFill>
        </p:grpSpPr>
        <p:sp>
          <p:nvSpPr>
            <p:cNvPr id="470" name="Google Shape;470;p27"/>
            <p:cNvSpPr/>
            <p:nvPr/>
          </p:nvSpPr>
          <p:spPr>
            <a:xfrm>
              <a:off x="9029277" y="1733517"/>
              <a:ext cx="166137" cy="540893"/>
            </a:xfrm>
            <a:custGeom>
              <a:avLst/>
              <a:gdLst/>
              <a:ahLst/>
              <a:cxnLst/>
              <a:rect l="l" t="t" r="r" b="b"/>
              <a:pathLst>
                <a:path w="166137" h="540893" extrusionOk="0">
                  <a:moveTo>
                    <a:pt x="137664" y="540893"/>
                  </a:moveTo>
                  <a:lnTo>
                    <a:pt x="28473" y="540893"/>
                  </a:lnTo>
                  <a:cubicBezTo>
                    <a:pt x="12711" y="540893"/>
                    <a:pt x="0" y="528066"/>
                    <a:pt x="0" y="512445"/>
                  </a:cubicBezTo>
                  <a:lnTo>
                    <a:pt x="0" y="28448"/>
                  </a:lnTo>
                  <a:cubicBezTo>
                    <a:pt x="0" y="12700"/>
                    <a:pt x="12839" y="0"/>
                    <a:pt x="28473" y="0"/>
                  </a:cubicBezTo>
                  <a:lnTo>
                    <a:pt x="137664" y="0"/>
                  </a:lnTo>
                  <a:cubicBezTo>
                    <a:pt x="153426" y="0"/>
                    <a:pt x="166138" y="12827"/>
                    <a:pt x="166138" y="28448"/>
                  </a:cubicBezTo>
                  <a:lnTo>
                    <a:pt x="166138" y="512318"/>
                  </a:lnTo>
                  <a:cubicBezTo>
                    <a:pt x="166138" y="528066"/>
                    <a:pt x="153299" y="540766"/>
                    <a:pt x="137664" y="540766"/>
                  </a:cubicBezTo>
                  <a:close/>
                  <a:moveTo>
                    <a:pt x="28473" y="23241"/>
                  </a:moveTo>
                  <a:cubicBezTo>
                    <a:pt x="25550" y="23241"/>
                    <a:pt x="23262" y="25527"/>
                    <a:pt x="23262" y="28448"/>
                  </a:cubicBezTo>
                  <a:lnTo>
                    <a:pt x="23262" y="512318"/>
                  </a:lnTo>
                  <a:cubicBezTo>
                    <a:pt x="23262" y="515239"/>
                    <a:pt x="25550" y="517525"/>
                    <a:pt x="28473" y="517525"/>
                  </a:cubicBezTo>
                  <a:lnTo>
                    <a:pt x="137664" y="517525"/>
                  </a:lnTo>
                  <a:cubicBezTo>
                    <a:pt x="140588" y="517525"/>
                    <a:pt x="142876" y="515239"/>
                    <a:pt x="142876" y="512318"/>
                  </a:cubicBezTo>
                  <a:lnTo>
                    <a:pt x="142876" y="28448"/>
                  </a:lnTo>
                  <a:cubicBezTo>
                    <a:pt x="142876" y="25527"/>
                    <a:pt x="140588" y="23241"/>
                    <a:pt x="137664" y="23241"/>
                  </a:cubicBezTo>
                  <a:lnTo>
                    <a:pt x="28473" y="23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8836954" y="1881471"/>
              <a:ext cx="166137" cy="392938"/>
            </a:xfrm>
            <a:custGeom>
              <a:avLst/>
              <a:gdLst/>
              <a:ahLst/>
              <a:cxnLst/>
              <a:rect l="l" t="t" r="r" b="b"/>
              <a:pathLst>
                <a:path w="166137" h="392938" extrusionOk="0">
                  <a:moveTo>
                    <a:pt x="137664" y="392938"/>
                  </a:moveTo>
                  <a:lnTo>
                    <a:pt x="28473" y="392938"/>
                  </a:lnTo>
                  <a:cubicBezTo>
                    <a:pt x="12711" y="392938"/>
                    <a:pt x="0" y="380111"/>
                    <a:pt x="0" y="364490"/>
                  </a:cubicBezTo>
                  <a:lnTo>
                    <a:pt x="0" y="28448"/>
                  </a:lnTo>
                  <a:cubicBezTo>
                    <a:pt x="0" y="12700"/>
                    <a:pt x="12839" y="0"/>
                    <a:pt x="28473" y="0"/>
                  </a:cubicBezTo>
                  <a:lnTo>
                    <a:pt x="137664" y="0"/>
                  </a:lnTo>
                  <a:cubicBezTo>
                    <a:pt x="153426" y="0"/>
                    <a:pt x="166138" y="12827"/>
                    <a:pt x="166138" y="28448"/>
                  </a:cubicBezTo>
                  <a:lnTo>
                    <a:pt x="166138" y="364490"/>
                  </a:lnTo>
                  <a:cubicBezTo>
                    <a:pt x="166138" y="380238"/>
                    <a:pt x="153299" y="392938"/>
                    <a:pt x="137664" y="392938"/>
                  </a:cubicBezTo>
                  <a:close/>
                  <a:moveTo>
                    <a:pt x="28473" y="23114"/>
                  </a:moveTo>
                  <a:cubicBezTo>
                    <a:pt x="25550" y="23114"/>
                    <a:pt x="23262" y="25400"/>
                    <a:pt x="23262" y="28321"/>
                  </a:cubicBezTo>
                  <a:lnTo>
                    <a:pt x="23262" y="364363"/>
                  </a:lnTo>
                  <a:cubicBezTo>
                    <a:pt x="23262" y="367284"/>
                    <a:pt x="25550" y="369570"/>
                    <a:pt x="28473" y="369570"/>
                  </a:cubicBezTo>
                  <a:lnTo>
                    <a:pt x="137664" y="369570"/>
                  </a:lnTo>
                  <a:cubicBezTo>
                    <a:pt x="140588" y="369570"/>
                    <a:pt x="142876" y="367284"/>
                    <a:pt x="142876" y="364363"/>
                  </a:cubicBezTo>
                  <a:lnTo>
                    <a:pt x="142876" y="28321"/>
                  </a:lnTo>
                  <a:cubicBezTo>
                    <a:pt x="142876" y="25400"/>
                    <a:pt x="140588" y="23114"/>
                    <a:pt x="137664" y="23114"/>
                  </a:cubicBezTo>
                  <a:lnTo>
                    <a:pt x="28473" y="23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8646791" y="2021299"/>
              <a:ext cx="166137" cy="253111"/>
            </a:xfrm>
            <a:custGeom>
              <a:avLst/>
              <a:gdLst/>
              <a:ahLst/>
              <a:cxnLst/>
              <a:rect l="l" t="t" r="r" b="b"/>
              <a:pathLst>
                <a:path w="166137" h="253111" extrusionOk="0">
                  <a:moveTo>
                    <a:pt x="137664" y="253111"/>
                  </a:moveTo>
                  <a:lnTo>
                    <a:pt x="28473" y="253111"/>
                  </a:lnTo>
                  <a:cubicBezTo>
                    <a:pt x="12711" y="253111"/>
                    <a:pt x="0" y="240284"/>
                    <a:pt x="0" y="224663"/>
                  </a:cubicBezTo>
                  <a:lnTo>
                    <a:pt x="0" y="28448"/>
                  </a:lnTo>
                  <a:cubicBezTo>
                    <a:pt x="0" y="12700"/>
                    <a:pt x="12839" y="0"/>
                    <a:pt x="28473" y="0"/>
                  </a:cubicBezTo>
                  <a:lnTo>
                    <a:pt x="137664" y="0"/>
                  </a:lnTo>
                  <a:cubicBezTo>
                    <a:pt x="153426" y="0"/>
                    <a:pt x="166138" y="12827"/>
                    <a:pt x="166138" y="28448"/>
                  </a:cubicBezTo>
                  <a:lnTo>
                    <a:pt x="166138" y="224663"/>
                  </a:lnTo>
                  <a:cubicBezTo>
                    <a:pt x="166138" y="240411"/>
                    <a:pt x="153299" y="253111"/>
                    <a:pt x="137664" y="253111"/>
                  </a:cubicBezTo>
                  <a:close/>
                  <a:moveTo>
                    <a:pt x="28473" y="23241"/>
                  </a:moveTo>
                  <a:cubicBezTo>
                    <a:pt x="25550" y="23241"/>
                    <a:pt x="23262" y="25527"/>
                    <a:pt x="23262" y="28448"/>
                  </a:cubicBezTo>
                  <a:lnTo>
                    <a:pt x="23262" y="224663"/>
                  </a:lnTo>
                  <a:cubicBezTo>
                    <a:pt x="23262" y="227584"/>
                    <a:pt x="25550" y="229870"/>
                    <a:pt x="28473" y="229870"/>
                  </a:cubicBezTo>
                  <a:lnTo>
                    <a:pt x="137664" y="229870"/>
                  </a:lnTo>
                  <a:cubicBezTo>
                    <a:pt x="140588" y="229870"/>
                    <a:pt x="142876" y="227584"/>
                    <a:pt x="142876" y="224663"/>
                  </a:cubicBezTo>
                  <a:lnTo>
                    <a:pt x="142876" y="28448"/>
                  </a:lnTo>
                  <a:cubicBezTo>
                    <a:pt x="142876" y="25527"/>
                    <a:pt x="140588" y="23241"/>
                    <a:pt x="137664" y="23241"/>
                  </a:cubicBezTo>
                  <a:lnTo>
                    <a:pt x="28473" y="23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7"/>
          <p:cNvGrpSpPr/>
          <p:nvPr/>
        </p:nvGrpSpPr>
        <p:grpSpPr>
          <a:xfrm>
            <a:off x="5519078" y="1848756"/>
            <a:ext cx="546985" cy="560791"/>
            <a:chOff x="5418991" y="1675224"/>
            <a:chExt cx="641416" cy="657605"/>
          </a:xfrm>
        </p:grpSpPr>
        <p:sp>
          <p:nvSpPr>
            <p:cNvPr id="474" name="Google Shape;474;p27"/>
            <p:cNvSpPr/>
            <p:nvPr/>
          </p:nvSpPr>
          <p:spPr>
            <a:xfrm>
              <a:off x="5418991" y="1675224"/>
              <a:ext cx="641416" cy="640715"/>
            </a:xfrm>
            <a:custGeom>
              <a:avLst/>
              <a:gdLst/>
              <a:ahLst/>
              <a:cxnLst/>
              <a:rect l="l" t="t" r="r" b="b"/>
              <a:pathLst>
                <a:path w="641416" h="640715" extrusionOk="0">
                  <a:moveTo>
                    <a:pt x="641417" y="322580"/>
                  </a:moveTo>
                  <a:cubicBezTo>
                    <a:pt x="641417" y="321818"/>
                    <a:pt x="641417" y="321056"/>
                    <a:pt x="641417" y="320421"/>
                  </a:cubicBezTo>
                  <a:cubicBezTo>
                    <a:pt x="641417" y="143764"/>
                    <a:pt x="497524" y="0"/>
                    <a:pt x="320708" y="0"/>
                  </a:cubicBezTo>
                  <a:cubicBezTo>
                    <a:pt x="143893" y="0"/>
                    <a:pt x="0" y="143764"/>
                    <a:pt x="0" y="320421"/>
                  </a:cubicBezTo>
                  <a:cubicBezTo>
                    <a:pt x="0" y="321310"/>
                    <a:pt x="0" y="322072"/>
                    <a:pt x="0" y="322961"/>
                  </a:cubicBezTo>
                  <a:cubicBezTo>
                    <a:pt x="0" y="322961"/>
                    <a:pt x="0" y="323088"/>
                    <a:pt x="0" y="323215"/>
                  </a:cubicBezTo>
                  <a:cubicBezTo>
                    <a:pt x="0" y="323342"/>
                    <a:pt x="0" y="323469"/>
                    <a:pt x="0" y="323596"/>
                  </a:cubicBezTo>
                  <a:cubicBezTo>
                    <a:pt x="890" y="413512"/>
                    <a:pt x="39024" y="494665"/>
                    <a:pt x="99784" y="552323"/>
                  </a:cubicBezTo>
                  <a:cubicBezTo>
                    <a:pt x="100420" y="555498"/>
                    <a:pt x="102327" y="558419"/>
                    <a:pt x="105377" y="560197"/>
                  </a:cubicBezTo>
                  <a:cubicBezTo>
                    <a:pt x="106776" y="560959"/>
                    <a:pt x="108428" y="561467"/>
                    <a:pt x="109954" y="561594"/>
                  </a:cubicBezTo>
                  <a:cubicBezTo>
                    <a:pt x="166392" y="610870"/>
                    <a:pt x="239991" y="640715"/>
                    <a:pt x="320581" y="640715"/>
                  </a:cubicBezTo>
                  <a:lnTo>
                    <a:pt x="320581" y="640715"/>
                  </a:lnTo>
                  <a:cubicBezTo>
                    <a:pt x="320581" y="640715"/>
                    <a:pt x="320581" y="640715"/>
                    <a:pt x="320581" y="640715"/>
                  </a:cubicBezTo>
                  <a:lnTo>
                    <a:pt x="320581" y="640715"/>
                  </a:lnTo>
                  <a:cubicBezTo>
                    <a:pt x="320581" y="640715"/>
                    <a:pt x="320836" y="640715"/>
                    <a:pt x="320962" y="640715"/>
                  </a:cubicBezTo>
                  <a:cubicBezTo>
                    <a:pt x="320962" y="640715"/>
                    <a:pt x="320962" y="640715"/>
                    <a:pt x="320962" y="640715"/>
                  </a:cubicBezTo>
                  <a:lnTo>
                    <a:pt x="320962" y="640715"/>
                  </a:lnTo>
                  <a:cubicBezTo>
                    <a:pt x="320962" y="640715"/>
                    <a:pt x="320962" y="640715"/>
                    <a:pt x="320962" y="640715"/>
                  </a:cubicBezTo>
                  <a:cubicBezTo>
                    <a:pt x="347656" y="640715"/>
                    <a:pt x="364944" y="639572"/>
                    <a:pt x="390621" y="632968"/>
                  </a:cubicBezTo>
                  <a:cubicBezTo>
                    <a:pt x="396849" y="631444"/>
                    <a:pt x="400663" y="625094"/>
                    <a:pt x="399010" y="618871"/>
                  </a:cubicBezTo>
                  <a:cubicBezTo>
                    <a:pt x="397485" y="612648"/>
                    <a:pt x="391129" y="608838"/>
                    <a:pt x="384901" y="610489"/>
                  </a:cubicBezTo>
                  <a:cubicBezTo>
                    <a:pt x="376257" y="612648"/>
                    <a:pt x="368630" y="614172"/>
                    <a:pt x="361258" y="615315"/>
                  </a:cubicBezTo>
                  <a:cubicBezTo>
                    <a:pt x="365961" y="611378"/>
                    <a:pt x="371045" y="607060"/>
                    <a:pt x="376384" y="602107"/>
                  </a:cubicBezTo>
                  <a:cubicBezTo>
                    <a:pt x="381087" y="597789"/>
                    <a:pt x="381341" y="590423"/>
                    <a:pt x="377020" y="585724"/>
                  </a:cubicBezTo>
                  <a:cubicBezTo>
                    <a:pt x="372698" y="581025"/>
                    <a:pt x="365325" y="580771"/>
                    <a:pt x="360495" y="585089"/>
                  </a:cubicBezTo>
                  <a:cubicBezTo>
                    <a:pt x="349817" y="594995"/>
                    <a:pt x="340157" y="602488"/>
                    <a:pt x="332530" y="607949"/>
                  </a:cubicBezTo>
                  <a:lnTo>
                    <a:pt x="332530" y="501142"/>
                  </a:lnTo>
                  <a:cubicBezTo>
                    <a:pt x="332530" y="494665"/>
                    <a:pt x="327191" y="489458"/>
                    <a:pt x="320836" y="489458"/>
                  </a:cubicBezTo>
                  <a:lnTo>
                    <a:pt x="320836" y="489458"/>
                  </a:lnTo>
                  <a:cubicBezTo>
                    <a:pt x="314353" y="489458"/>
                    <a:pt x="309141" y="494665"/>
                    <a:pt x="309141" y="501142"/>
                  </a:cubicBezTo>
                  <a:lnTo>
                    <a:pt x="309141" y="607822"/>
                  </a:lnTo>
                  <a:cubicBezTo>
                    <a:pt x="283972" y="589153"/>
                    <a:pt x="236050" y="545973"/>
                    <a:pt x="205797" y="470916"/>
                  </a:cubicBezTo>
                  <a:cubicBezTo>
                    <a:pt x="224610" y="459994"/>
                    <a:pt x="244694" y="451866"/>
                    <a:pt x="265795" y="446786"/>
                  </a:cubicBezTo>
                  <a:cubicBezTo>
                    <a:pt x="272024" y="445262"/>
                    <a:pt x="275837" y="438912"/>
                    <a:pt x="274312" y="432689"/>
                  </a:cubicBezTo>
                  <a:cubicBezTo>
                    <a:pt x="272787" y="426466"/>
                    <a:pt x="266431" y="422656"/>
                    <a:pt x="260202" y="424180"/>
                  </a:cubicBezTo>
                  <a:cubicBezTo>
                    <a:pt x="238212" y="429514"/>
                    <a:pt x="217237" y="437769"/>
                    <a:pt x="197662" y="448818"/>
                  </a:cubicBezTo>
                  <a:cubicBezTo>
                    <a:pt x="186985" y="416306"/>
                    <a:pt x="179866" y="378460"/>
                    <a:pt x="178722" y="334899"/>
                  </a:cubicBezTo>
                  <a:lnTo>
                    <a:pt x="309014" y="334899"/>
                  </a:lnTo>
                  <a:lnTo>
                    <a:pt x="309014" y="349123"/>
                  </a:lnTo>
                  <a:cubicBezTo>
                    <a:pt x="309014" y="355600"/>
                    <a:pt x="314225" y="360807"/>
                    <a:pt x="320708" y="360807"/>
                  </a:cubicBezTo>
                  <a:lnTo>
                    <a:pt x="320708" y="360807"/>
                  </a:lnTo>
                  <a:cubicBezTo>
                    <a:pt x="327191" y="360807"/>
                    <a:pt x="332403" y="355600"/>
                    <a:pt x="332403" y="349123"/>
                  </a:cubicBezTo>
                  <a:lnTo>
                    <a:pt x="332403" y="334899"/>
                  </a:lnTo>
                  <a:cubicBezTo>
                    <a:pt x="332403" y="334899"/>
                    <a:pt x="466762" y="334899"/>
                    <a:pt x="466762" y="334899"/>
                  </a:cubicBezTo>
                  <a:cubicBezTo>
                    <a:pt x="466508" y="344805"/>
                    <a:pt x="465999" y="354711"/>
                    <a:pt x="465109" y="364236"/>
                  </a:cubicBezTo>
                  <a:cubicBezTo>
                    <a:pt x="464474" y="370586"/>
                    <a:pt x="469177" y="376301"/>
                    <a:pt x="475660" y="376936"/>
                  </a:cubicBezTo>
                  <a:cubicBezTo>
                    <a:pt x="476041" y="376936"/>
                    <a:pt x="476423" y="376936"/>
                    <a:pt x="476804" y="376936"/>
                  </a:cubicBezTo>
                  <a:cubicBezTo>
                    <a:pt x="482778" y="376936"/>
                    <a:pt x="487863" y="372364"/>
                    <a:pt x="488371" y="366395"/>
                  </a:cubicBezTo>
                  <a:cubicBezTo>
                    <a:pt x="489388" y="356108"/>
                    <a:pt x="489769" y="345567"/>
                    <a:pt x="490151" y="334899"/>
                  </a:cubicBezTo>
                  <a:lnTo>
                    <a:pt x="617646" y="334899"/>
                  </a:lnTo>
                  <a:cubicBezTo>
                    <a:pt x="616883" y="349885"/>
                    <a:pt x="615104" y="364871"/>
                    <a:pt x="612180" y="379476"/>
                  </a:cubicBezTo>
                  <a:cubicBezTo>
                    <a:pt x="610909" y="385826"/>
                    <a:pt x="614977" y="391922"/>
                    <a:pt x="621332" y="393192"/>
                  </a:cubicBezTo>
                  <a:cubicBezTo>
                    <a:pt x="627688" y="394462"/>
                    <a:pt x="633790" y="390398"/>
                    <a:pt x="635061" y="384048"/>
                  </a:cubicBezTo>
                  <a:cubicBezTo>
                    <a:pt x="639001" y="364490"/>
                    <a:pt x="641035" y="344297"/>
                    <a:pt x="641289" y="324104"/>
                  </a:cubicBezTo>
                  <a:cubicBezTo>
                    <a:pt x="641289" y="323850"/>
                    <a:pt x="641289" y="323469"/>
                    <a:pt x="641289" y="323215"/>
                  </a:cubicBezTo>
                  <a:cubicBezTo>
                    <a:pt x="641289" y="323088"/>
                    <a:pt x="641289" y="322834"/>
                    <a:pt x="641289" y="322707"/>
                  </a:cubicBezTo>
                  <a:close/>
                  <a:moveTo>
                    <a:pt x="617900" y="311531"/>
                  </a:moveTo>
                  <a:lnTo>
                    <a:pt x="490278" y="311531"/>
                  </a:lnTo>
                  <a:cubicBezTo>
                    <a:pt x="489134" y="261620"/>
                    <a:pt x="480490" y="218821"/>
                    <a:pt x="467779" y="182245"/>
                  </a:cubicBezTo>
                  <a:cubicBezTo>
                    <a:pt x="493837" y="163576"/>
                    <a:pt x="516209" y="140081"/>
                    <a:pt x="533497" y="113157"/>
                  </a:cubicBezTo>
                  <a:cubicBezTo>
                    <a:pt x="583834" y="164719"/>
                    <a:pt x="615612" y="234569"/>
                    <a:pt x="617900" y="311531"/>
                  </a:cubicBezTo>
                  <a:close/>
                  <a:moveTo>
                    <a:pt x="185840" y="162306"/>
                  </a:moveTo>
                  <a:cubicBezTo>
                    <a:pt x="161562" y="144653"/>
                    <a:pt x="140969" y="122301"/>
                    <a:pt x="125334" y="96774"/>
                  </a:cubicBezTo>
                  <a:cubicBezTo>
                    <a:pt x="169697" y="58039"/>
                    <a:pt x="225627" y="32258"/>
                    <a:pt x="287150" y="25273"/>
                  </a:cubicBezTo>
                  <a:cubicBezTo>
                    <a:pt x="258168" y="48641"/>
                    <a:pt x="214695" y="92456"/>
                    <a:pt x="185840" y="162306"/>
                  </a:cubicBezTo>
                  <a:close/>
                  <a:moveTo>
                    <a:pt x="309141" y="37973"/>
                  </a:moveTo>
                  <a:lnTo>
                    <a:pt x="309141" y="205740"/>
                  </a:lnTo>
                  <a:cubicBezTo>
                    <a:pt x="272787" y="203962"/>
                    <a:pt x="237703" y="193548"/>
                    <a:pt x="206306" y="175387"/>
                  </a:cubicBezTo>
                  <a:cubicBezTo>
                    <a:pt x="236050" y="101854"/>
                    <a:pt x="282828" y="58039"/>
                    <a:pt x="309141" y="37973"/>
                  </a:cubicBezTo>
                  <a:close/>
                  <a:moveTo>
                    <a:pt x="332403" y="34544"/>
                  </a:moveTo>
                  <a:cubicBezTo>
                    <a:pt x="357190" y="52578"/>
                    <a:pt x="407273" y="96393"/>
                    <a:pt x="438924" y="173228"/>
                  </a:cubicBezTo>
                  <a:cubicBezTo>
                    <a:pt x="406637" y="192659"/>
                    <a:pt x="370283" y="203835"/>
                    <a:pt x="332530" y="205740"/>
                  </a:cubicBezTo>
                  <a:lnTo>
                    <a:pt x="332530" y="34544"/>
                  </a:lnTo>
                  <a:close/>
                  <a:moveTo>
                    <a:pt x="359732" y="25908"/>
                  </a:moveTo>
                  <a:cubicBezTo>
                    <a:pt x="419221" y="33782"/>
                    <a:pt x="473118" y="59182"/>
                    <a:pt x="516209" y="96774"/>
                  </a:cubicBezTo>
                  <a:cubicBezTo>
                    <a:pt x="501337" y="121031"/>
                    <a:pt x="481888" y="142494"/>
                    <a:pt x="459135" y="159766"/>
                  </a:cubicBezTo>
                  <a:cubicBezTo>
                    <a:pt x="430408" y="92075"/>
                    <a:pt x="388333" y="49149"/>
                    <a:pt x="359732" y="25908"/>
                  </a:cubicBezTo>
                  <a:close/>
                  <a:moveTo>
                    <a:pt x="108047" y="113030"/>
                  </a:moveTo>
                  <a:cubicBezTo>
                    <a:pt x="126097" y="141224"/>
                    <a:pt x="149867" y="165735"/>
                    <a:pt x="177451" y="184785"/>
                  </a:cubicBezTo>
                  <a:cubicBezTo>
                    <a:pt x="165248" y="220726"/>
                    <a:pt x="156986" y="262763"/>
                    <a:pt x="155842" y="311531"/>
                  </a:cubicBezTo>
                  <a:lnTo>
                    <a:pt x="23643" y="311531"/>
                  </a:lnTo>
                  <a:cubicBezTo>
                    <a:pt x="25931" y="234442"/>
                    <a:pt x="57710" y="164719"/>
                    <a:pt x="108047" y="113157"/>
                  </a:cubicBezTo>
                  <a:close/>
                  <a:moveTo>
                    <a:pt x="23770" y="334772"/>
                  </a:moveTo>
                  <a:lnTo>
                    <a:pt x="155842" y="334772"/>
                  </a:lnTo>
                  <a:cubicBezTo>
                    <a:pt x="156986" y="383667"/>
                    <a:pt x="165121" y="425704"/>
                    <a:pt x="177324" y="461645"/>
                  </a:cubicBezTo>
                  <a:cubicBezTo>
                    <a:pt x="150884" y="479933"/>
                    <a:pt x="128004" y="503174"/>
                    <a:pt x="110208" y="529971"/>
                  </a:cubicBezTo>
                  <a:cubicBezTo>
                    <a:pt x="59744" y="479425"/>
                    <a:pt x="27457" y="410845"/>
                    <a:pt x="23770" y="334899"/>
                  </a:cubicBezTo>
                  <a:close/>
                  <a:moveTo>
                    <a:pt x="280286" y="614680"/>
                  </a:moveTo>
                  <a:cubicBezTo>
                    <a:pt x="222449" y="606806"/>
                    <a:pt x="169951" y="582168"/>
                    <a:pt x="127622" y="545973"/>
                  </a:cubicBezTo>
                  <a:cubicBezTo>
                    <a:pt x="143003" y="521970"/>
                    <a:pt x="162833" y="501015"/>
                    <a:pt x="185840" y="484124"/>
                  </a:cubicBezTo>
                  <a:cubicBezTo>
                    <a:pt x="212662" y="549148"/>
                    <a:pt x="252067" y="590931"/>
                    <a:pt x="280413" y="614680"/>
                  </a:cubicBezTo>
                  <a:close/>
                  <a:moveTo>
                    <a:pt x="179103" y="311531"/>
                  </a:moveTo>
                  <a:cubicBezTo>
                    <a:pt x="180248" y="268224"/>
                    <a:pt x="187366" y="230378"/>
                    <a:pt x="198170" y="197739"/>
                  </a:cubicBezTo>
                  <a:cubicBezTo>
                    <a:pt x="232110" y="216662"/>
                    <a:pt x="270117" y="227330"/>
                    <a:pt x="309268" y="229108"/>
                  </a:cubicBezTo>
                  <a:lnTo>
                    <a:pt x="309268" y="311531"/>
                  </a:lnTo>
                  <a:cubicBezTo>
                    <a:pt x="309268" y="311531"/>
                    <a:pt x="179103" y="311531"/>
                    <a:pt x="179103" y="311531"/>
                  </a:cubicBezTo>
                  <a:close/>
                  <a:moveTo>
                    <a:pt x="332530" y="229235"/>
                  </a:moveTo>
                  <a:cubicBezTo>
                    <a:pt x="373079" y="227330"/>
                    <a:pt x="412357" y="215900"/>
                    <a:pt x="447187" y="195580"/>
                  </a:cubicBezTo>
                  <a:cubicBezTo>
                    <a:pt x="458245" y="228727"/>
                    <a:pt x="465745" y="267208"/>
                    <a:pt x="466889" y="311531"/>
                  </a:cubicBezTo>
                  <a:lnTo>
                    <a:pt x="332530" y="311531"/>
                  </a:lnTo>
                  <a:lnTo>
                    <a:pt x="332530" y="229235"/>
                  </a:lnTo>
                  <a:close/>
                </a:path>
              </a:pathLst>
            </a:custGeom>
            <a:solidFill>
              <a:srgbClr val="277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705038" y="2047842"/>
              <a:ext cx="339484" cy="284987"/>
            </a:xfrm>
            <a:custGeom>
              <a:avLst/>
              <a:gdLst/>
              <a:ahLst/>
              <a:cxnLst/>
              <a:rect l="l" t="t" r="r" b="b"/>
              <a:pathLst>
                <a:path w="339484" h="284987" extrusionOk="0">
                  <a:moveTo>
                    <a:pt x="326768" y="150368"/>
                  </a:moveTo>
                  <a:lnTo>
                    <a:pt x="259652" y="112014"/>
                  </a:lnTo>
                  <a:lnTo>
                    <a:pt x="314947" y="66421"/>
                  </a:lnTo>
                  <a:cubicBezTo>
                    <a:pt x="320413" y="61849"/>
                    <a:pt x="322701" y="54483"/>
                    <a:pt x="320667" y="47625"/>
                  </a:cubicBezTo>
                  <a:cubicBezTo>
                    <a:pt x="318633" y="40767"/>
                    <a:pt x="312786" y="35814"/>
                    <a:pt x="305668" y="34925"/>
                  </a:cubicBezTo>
                  <a:lnTo>
                    <a:pt x="17882" y="0"/>
                  </a:lnTo>
                  <a:cubicBezTo>
                    <a:pt x="17882" y="0"/>
                    <a:pt x="16356" y="0"/>
                    <a:pt x="15975" y="0"/>
                  </a:cubicBezTo>
                  <a:cubicBezTo>
                    <a:pt x="10128" y="0"/>
                    <a:pt x="4789" y="3175"/>
                    <a:pt x="1992" y="8382"/>
                  </a:cubicBezTo>
                  <a:cubicBezTo>
                    <a:pt x="-804" y="13462"/>
                    <a:pt x="-677" y="19812"/>
                    <a:pt x="2501" y="24638"/>
                  </a:cubicBezTo>
                  <a:lnTo>
                    <a:pt x="162664" y="276733"/>
                  </a:lnTo>
                  <a:cubicBezTo>
                    <a:pt x="165969" y="281940"/>
                    <a:pt x="171562" y="284988"/>
                    <a:pt x="177664" y="284988"/>
                  </a:cubicBezTo>
                  <a:cubicBezTo>
                    <a:pt x="186181" y="284988"/>
                    <a:pt x="193426" y="279146"/>
                    <a:pt x="195206" y="270891"/>
                  </a:cubicBezTo>
                  <a:lnTo>
                    <a:pt x="211095" y="197485"/>
                  </a:lnTo>
                  <a:lnTo>
                    <a:pt x="276177" y="238633"/>
                  </a:lnTo>
                  <a:cubicBezTo>
                    <a:pt x="280372" y="241427"/>
                    <a:pt x="285202" y="242824"/>
                    <a:pt x="290160" y="242824"/>
                  </a:cubicBezTo>
                  <a:cubicBezTo>
                    <a:pt x="299185" y="242824"/>
                    <a:pt x="307701" y="237998"/>
                    <a:pt x="312405" y="229743"/>
                  </a:cubicBezTo>
                  <a:lnTo>
                    <a:pt x="336048" y="185420"/>
                  </a:lnTo>
                  <a:cubicBezTo>
                    <a:pt x="339480" y="179578"/>
                    <a:pt x="340369" y="172720"/>
                    <a:pt x="338590" y="166116"/>
                  </a:cubicBezTo>
                  <a:cubicBezTo>
                    <a:pt x="336810" y="159512"/>
                    <a:pt x="332616" y="154051"/>
                    <a:pt x="326641" y="150749"/>
                  </a:cubicBezTo>
                  <a:close/>
                  <a:moveTo>
                    <a:pt x="315836" y="173863"/>
                  </a:moveTo>
                  <a:lnTo>
                    <a:pt x="292193" y="218186"/>
                  </a:lnTo>
                  <a:cubicBezTo>
                    <a:pt x="291558" y="219202"/>
                    <a:pt x="290668" y="219202"/>
                    <a:pt x="290286" y="219202"/>
                  </a:cubicBezTo>
                  <a:cubicBezTo>
                    <a:pt x="289905" y="219202"/>
                    <a:pt x="289524" y="219202"/>
                    <a:pt x="288888" y="218694"/>
                  </a:cubicBezTo>
                  <a:lnTo>
                    <a:pt x="209442" y="168529"/>
                  </a:lnTo>
                  <a:cubicBezTo>
                    <a:pt x="206264" y="166497"/>
                    <a:pt x="202197" y="166116"/>
                    <a:pt x="198765" y="167640"/>
                  </a:cubicBezTo>
                  <a:cubicBezTo>
                    <a:pt x="195206" y="169164"/>
                    <a:pt x="192663" y="172212"/>
                    <a:pt x="191901" y="175895"/>
                  </a:cubicBezTo>
                  <a:lnTo>
                    <a:pt x="175249" y="252730"/>
                  </a:lnTo>
                  <a:lnTo>
                    <a:pt x="30339" y="24638"/>
                  </a:lnTo>
                  <a:lnTo>
                    <a:pt x="290414" y="56261"/>
                  </a:lnTo>
                  <a:lnTo>
                    <a:pt x="231814" y="104648"/>
                  </a:lnTo>
                  <a:cubicBezTo>
                    <a:pt x="228891" y="107061"/>
                    <a:pt x="227238" y="110744"/>
                    <a:pt x="227619" y="114554"/>
                  </a:cubicBezTo>
                  <a:cubicBezTo>
                    <a:pt x="228001" y="118364"/>
                    <a:pt x="230162" y="121793"/>
                    <a:pt x="233467" y="123698"/>
                  </a:cubicBezTo>
                  <a:lnTo>
                    <a:pt x="315201" y="170434"/>
                  </a:lnTo>
                  <a:cubicBezTo>
                    <a:pt x="315836" y="170815"/>
                    <a:pt x="316091" y="171323"/>
                    <a:pt x="316218" y="171704"/>
                  </a:cubicBezTo>
                  <a:cubicBezTo>
                    <a:pt x="316218" y="172085"/>
                    <a:pt x="316345" y="172720"/>
                    <a:pt x="315836" y="173609"/>
                  </a:cubicBezTo>
                  <a:close/>
                </a:path>
              </a:pathLst>
            </a:custGeom>
            <a:solidFill>
              <a:srgbClr val="277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27"/>
          <p:cNvGrpSpPr/>
          <p:nvPr/>
        </p:nvGrpSpPr>
        <p:grpSpPr>
          <a:xfrm>
            <a:off x="4616090" y="1877565"/>
            <a:ext cx="475134" cy="503066"/>
            <a:chOff x="4360111" y="1709006"/>
            <a:chExt cx="557161" cy="589915"/>
          </a:xfrm>
          <a:solidFill>
            <a:srgbClr val="0F70B7"/>
          </a:solidFill>
        </p:grpSpPr>
        <p:sp>
          <p:nvSpPr>
            <p:cNvPr id="477" name="Google Shape;477;p27"/>
            <p:cNvSpPr/>
            <p:nvPr/>
          </p:nvSpPr>
          <p:spPr>
            <a:xfrm>
              <a:off x="4661591" y="2068873"/>
              <a:ext cx="177684" cy="150291"/>
            </a:xfrm>
            <a:custGeom>
              <a:avLst/>
              <a:gdLst/>
              <a:ahLst/>
              <a:cxnLst/>
              <a:rect l="l" t="t" r="r" b="b"/>
              <a:pathLst>
                <a:path w="177684" h="150291" extrusionOk="0">
                  <a:moveTo>
                    <a:pt x="65393" y="150291"/>
                  </a:moveTo>
                  <a:cubicBezTo>
                    <a:pt x="62596" y="150291"/>
                    <a:pt x="59927" y="149275"/>
                    <a:pt x="57766" y="147370"/>
                  </a:cubicBezTo>
                  <a:lnTo>
                    <a:pt x="3870" y="99745"/>
                  </a:lnTo>
                  <a:cubicBezTo>
                    <a:pt x="-834" y="95554"/>
                    <a:pt x="-1342" y="88315"/>
                    <a:pt x="2853" y="83489"/>
                  </a:cubicBezTo>
                  <a:cubicBezTo>
                    <a:pt x="7047" y="78790"/>
                    <a:pt x="14293" y="78282"/>
                    <a:pt x="19123" y="82473"/>
                  </a:cubicBezTo>
                  <a:lnTo>
                    <a:pt x="63995" y="121970"/>
                  </a:lnTo>
                  <a:lnTo>
                    <a:pt x="157169" y="4368"/>
                  </a:lnTo>
                  <a:cubicBezTo>
                    <a:pt x="161109" y="-585"/>
                    <a:pt x="168355" y="-1474"/>
                    <a:pt x="173313" y="2463"/>
                  </a:cubicBezTo>
                  <a:cubicBezTo>
                    <a:pt x="178270" y="6400"/>
                    <a:pt x="179160" y="13639"/>
                    <a:pt x="175219" y="18592"/>
                  </a:cubicBezTo>
                  <a:lnTo>
                    <a:pt x="74545" y="145719"/>
                  </a:lnTo>
                  <a:cubicBezTo>
                    <a:pt x="72638" y="148132"/>
                    <a:pt x="69715" y="149783"/>
                    <a:pt x="66537" y="150037"/>
                  </a:cubicBezTo>
                  <a:cubicBezTo>
                    <a:pt x="66155" y="150037"/>
                    <a:pt x="65901" y="150037"/>
                    <a:pt x="65520" y="1500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4593132" y="1975071"/>
              <a:ext cx="324140" cy="323850"/>
            </a:xfrm>
            <a:custGeom>
              <a:avLst/>
              <a:gdLst/>
              <a:ahLst/>
              <a:cxnLst/>
              <a:rect l="l" t="t" r="r" b="b"/>
              <a:pathLst>
                <a:path w="324140" h="323850" extrusionOk="0">
                  <a:moveTo>
                    <a:pt x="162070" y="323850"/>
                  </a:moveTo>
                  <a:cubicBezTo>
                    <a:pt x="72709" y="323850"/>
                    <a:pt x="0" y="251206"/>
                    <a:pt x="0" y="161925"/>
                  </a:cubicBezTo>
                  <a:cubicBezTo>
                    <a:pt x="0" y="72644"/>
                    <a:pt x="72709" y="0"/>
                    <a:pt x="162070" y="0"/>
                  </a:cubicBezTo>
                  <a:cubicBezTo>
                    <a:pt x="251431" y="0"/>
                    <a:pt x="324140" y="72644"/>
                    <a:pt x="324140" y="161925"/>
                  </a:cubicBezTo>
                  <a:cubicBezTo>
                    <a:pt x="324140" y="251206"/>
                    <a:pt x="251431" y="323850"/>
                    <a:pt x="162070" y="323850"/>
                  </a:cubicBezTo>
                  <a:close/>
                  <a:moveTo>
                    <a:pt x="162070" y="23114"/>
                  </a:moveTo>
                  <a:cubicBezTo>
                    <a:pt x="85420" y="23114"/>
                    <a:pt x="23008" y="85471"/>
                    <a:pt x="23008" y="162052"/>
                  </a:cubicBezTo>
                  <a:cubicBezTo>
                    <a:pt x="23008" y="238633"/>
                    <a:pt x="85420" y="300990"/>
                    <a:pt x="162070" y="300990"/>
                  </a:cubicBezTo>
                  <a:cubicBezTo>
                    <a:pt x="238720" y="300990"/>
                    <a:pt x="301133" y="238633"/>
                    <a:pt x="301133" y="162052"/>
                  </a:cubicBezTo>
                  <a:cubicBezTo>
                    <a:pt x="301133" y="85471"/>
                    <a:pt x="238720" y="23114"/>
                    <a:pt x="162070" y="23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p27"/>
            <p:cNvGrpSpPr/>
            <p:nvPr/>
          </p:nvGrpSpPr>
          <p:grpSpPr>
            <a:xfrm>
              <a:off x="4360111" y="1709006"/>
              <a:ext cx="333949" cy="476884"/>
              <a:chOff x="4360111" y="1709006"/>
              <a:chExt cx="333949" cy="476884"/>
            </a:xfrm>
            <a:grpFill/>
          </p:grpSpPr>
          <p:sp>
            <p:nvSpPr>
              <p:cNvPr id="480" name="Google Shape;480;p27"/>
              <p:cNvSpPr/>
              <p:nvPr/>
            </p:nvSpPr>
            <p:spPr>
              <a:xfrm>
                <a:off x="4471993" y="1709006"/>
                <a:ext cx="222067" cy="221868"/>
              </a:xfrm>
              <a:custGeom>
                <a:avLst/>
                <a:gdLst/>
                <a:ahLst/>
                <a:cxnLst/>
                <a:rect l="l" t="t" r="r" b="b"/>
                <a:pathLst>
                  <a:path w="222067" h="221868" extrusionOk="0">
                    <a:moveTo>
                      <a:pt x="110970" y="221869"/>
                    </a:moveTo>
                    <a:cubicBezTo>
                      <a:pt x="68642" y="221869"/>
                      <a:pt x="30634" y="198374"/>
                      <a:pt x="11822" y="160782"/>
                    </a:cubicBezTo>
                    <a:cubicBezTo>
                      <a:pt x="4068" y="145161"/>
                      <a:pt x="0" y="128397"/>
                      <a:pt x="0" y="110871"/>
                    </a:cubicBezTo>
                    <a:cubicBezTo>
                      <a:pt x="0" y="49784"/>
                      <a:pt x="49829" y="0"/>
                      <a:pt x="110970" y="0"/>
                    </a:cubicBezTo>
                    <a:cubicBezTo>
                      <a:pt x="172112" y="0"/>
                      <a:pt x="222068" y="49784"/>
                      <a:pt x="222068" y="110871"/>
                    </a:cubicBezTo>
                    <a:cubicBezTo>
                      <a:pt x="222068" y="128397"/>
                      <a:pt x="218127" y="145161"/>
                      <a:pt x="210246" y="160782"/>
                    </a:cubicBezTo>
                    <a:cubicBezTo>
                      <a:pt x="191179" y="198501"/>
                      <a:pt x="153172" y="221869"/>
                      <a:pt x="110970" y="221869"/>
                    </a:cubicBezTo>
                    <a:close/>
                    <a:moveTo>
                      <a:pt x="110970" y="22987"/>
                    </a:moveTo>
                    <a:cubicBezTo>
                      <a:pt x="62413" y="22987"/>
                      <a:pt x="23008" y="62357"/>
                      <a:pt x="23008" y="110871"/>
                    </a:cubicBezTo>
                    <a:cubicBezTo>
                      <a:pt x="23008" y="124714"/>
                      <a:pt x="26185" y="138049"/>
                      <a:pt x="32414" y="150495"/>
                    </a:cubicBezTo>
                    <a:cubicBezTo>
                      <a:pt x="47414" y="180340"/>
                      <a:pt x="77539" y="198882"/>
                      <a:pt x="110970" y="198882"/>
                    </a:cubicBezTo>
                    <a:cubicBezTo>
                      <a:pt x="144401" y="198882"/>
                      <a:pt x="174655" y="180340"/>
                      <a:pt x="189781" y="150368"/>
                    </a:cubicBezTo>
                    <a:cubicBezTo>
                      <a:pt x="196010" y="138049"/>
                      <a:pt x="199060" y="124714"/>
                      <a:pt x="199060" y="110871"/>
                    </a:cubicBezTo>
                    <a:cubicBezTo>
                      <a:pt x="199060" y="62357"/>
                      <a:pt x="159528" y="22987"/>
                      <a:pt x="110970" y="22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>
                <a:off x="4360111" y="1933949"/>
                <a:ext cx="305563" cy="251941"/>
              </a:xfrm>
              <a:custGeom>
                <a:avLst/>
                <a:gdLst/>
                <a:ahLst/>
                <a:cxnLst/>
                <a:rect l="l" t="t" r="r" b="b"/>
                <a:pathLst>
                  <a:path w="305563" h="251941" extrusionOk="0">
                    <a:moveTo>
                      <a:pt x="11462" y="251942"/>
                    </a:moveTo>
                    <a:cubicBezTo>
                      <a:pt x="11462" y="251942"/>
                      <a:pt x="10953" y="251942"/>
                      <a:pt x="10699" y="251942"/>
                    </a:cubicBezTo>
                    <a:cubicBezTo>
                      <a:pt x="4343" y="251434"/>
                      <a:pt x="-360" y="245973"/>
                      <a:pt x="22" y="239623"/>
                    </a:cubicBezTo>
                    <a:cubicBezTo>
                      <a:pt x="7140" y="139801"/>
                      <a:pt x="41206" y="76555"/>
                      <a:pt x="110611" y="34391"/>
                    </a:cubicBezTo>
                    <a:cubicBezTo>
                      <a:pt x="173913" y="-3963"/>
                      <a:pt x="235309" y="-10186"/>
                      <a:pt x="298358" y="15468"/>
                    </a:cubicBezTo>
                    <a:cubicBezTo>
                      <a:pt x="304205" y="17881"/>
                      <a:pt x="307129" y="24612"/>
                      <a:pt x="304713" y="30454"/>
                    </a:cubicBezTo>
                    <a:cubicBezTo>
                      <a:pt x="302298" y="36296"/>
                      <a:pt x="295561" y="39217"/>
                      <a:pt x="289714" y="36804"/>
                    </a:cubicBezTo>
                    <a:cubicBezTo>
                      <a:pt x="233911" y="14071"/>
                      <a:pt x="179252" y="19786"/>
                      <a:pt x="122686" y="54076"/>
                    </a:cubicBezTo>
                    <a:cubicBezTo>
                      <a:pt x="80739" y="79603"/>
                      <a:pt x="31419" y="123926"/>
                      <a:pt x="23029" y="241274"/>
                    </a:cubicBezTo>
                    <a:cubicBezTo>
                      <a:pt x="22648" y="247370"/>
                      <a:pt x="17563" y="251942"/>
                      <a:pt x="11589" y="2519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2" name="Google Shape;482;p27"/>
          <p:cNvSpPr/>
          <p:nvPr/>
        </p:nvSpPr>
        <p:spPr>
          <a:xfrm>
            <a:off x="7388323" y="1875507"/>
            <a:ext cx="454954" cy="507073"/>
          </a:xfrm>
          <a:custGeom>
            <a:avLst/>
            <a:gdLst/>
            <a:ahLst/>
            <a:cxnLst/>
            <a:rect l="l" t="t" r="r" b="b"/>
            <a:pathLst>
              <a:path w="533497" h="594614" extrusionOk="0">
                <a:moveTo>
                  <a:pt x="502989" y="112776"/>
                </a:moveTo>
                <a:lnTo>
                  <a:pt x="428374" y="112776"/>
                </a:lnTo>
                <a:cubicBezTo>
                  <a:pt x="430662" y="109474"/>
                  <a:pt x="432569" y="106045"/>
                  <a:pt x="433839" y="102743"/>
                </a:cubicBezTo>
                <a:cubicBezTo>
                  <a:pt x="445915" y="73533"/>
                  <a:pt x="433077" y="34417"/>
                  <a:pt x="422272" y="23749"/>
                </a:cubicBezTo>
                <a:cubicBezTo>
                  <a:pt x="406510" y="8001"/>
                  <a:pt x="389604" y="0"/>
                  <a:pt x="371935" y="0"/>
                </a:cubicBezTo>
                <a:cubicBezTo>
                  <a:pt x="322997" y="0"/>
                  <a:pt x="284989" y="60833"/>
                  <a:pt x="266939" y="96393"/>
                </a:cubicBezTo>
                <a:cubicBezTo>
                  <a:pt x="248889" y="60833"/>
                  <a:pt x="210882" y="0"/>
                  <a:pt x="161943" y="0"/>
                </a:cubicBezTo>
                <a:cubicBezTo>
                  <a:pt x="144275" y="0"/>
                  <a:pt x="127368" y="8001"/>
                  <a:pt x="111606" y="23749"/>
                </a:cubicBezTo>
                <a:cubicBezTo>
                  <a:pt x="100801" y="34544"/>
                  <a:pt x="87963" y="73660"/>
                  <a:pt x="100039" y="102743"/>
                </a:cubicBezTo>
                <a:cubicBezTo>
                  <a:pt x="101437" y="106045"/>
                  <a:pt x="103216" y="109474"/>
                  <a:pt x="105504" y="112776"/>
                </a:cubicBezTo>
                <a:lnTo>
                  <a:pt x="30889" y="112776"/>
                </a:lnTo>
                <a:cubicBezTo>
                  <a:pt x="13856" y="112776"/>
                  <a:pt x="0" y="126619"/>
                  <a:pt x="0" y="143637"/>
                </a:cubicBezTo>
                <a:lnTo>
                  <a:pt x="0" y="258699"/>
                </a:lnTo>
                <a:cubicBezTo>
                  <a:pt x="0" y="275717"/>
                  <a:pt x="13856" y="289560"/>
                  <a:pt x="30889" y="289560"/>
                </a:cubicBezTo>
                <a:lnTo>
                  <a:pt x="37753" y="289560"/>
                </a:lnTo>
                <a:lnTo>
                  <a:pt x="37753" y="563372"/>
                </a:lnTo>
                <a:cubicBezTo>
                  <a:pt x="37753" y="580644"/>
                  <a:pt x="51863" y="594614"/>
                  <a:pt x="69023" y="594614"/>
                </a:cubicBezTo>
                <a:lnTo>
                  <a:pt x="465872" y="594614"/>
                </a:lnTo>
                <a:cubicBezTo>
                  <a:pt x="483160" y="594614"/>
                  <a:pt x="497142" y="580517"/>
                  <a:pt x="497142" y="563372"/>
                </a:cubicBezTo>
                <a:lnTo>
                  <a:pt x="497142" y="289560"/>
                </a:lnTo>
                <a:lnTo>
                  <a:pt x="502608" y="289560"/>
                </a:lnTo>
                <a:cubicBezTo>
                  <a:pt x="519641" y="289560"/>
                  <a:pt x="533497" y="275717"/>
                  <a:pt x="533497" y="258699"/>
                </a:cubicBezTo>
                <a:lnTo>
                  <a:pt x="533497" y="143637"/>
                </a:lnTo>
                <a:cubicBezTo>
                  <a:pt x="533497" y="126619"/>
                  <a:pt x="519641" y="112776"/>
                  <a:pt x="502608" y="112776"/>
                </a:cubicBezTo>
                <a:close/>
                <a:moveTo>
                  <a:pt x="372062" y="23622"/>
                </a:moveTo>
                <a:cubicBezTo>
                  <a:pt x="383121" y="23622"/>
                  <a:pt x="394435" y="29210"/>
                  <a:pt x="405621" y="40386"/>
                </a:cubicBezTo>
                <a:cubicBezTo>
                  <a:pt x="409815" y="44831"/>
                  <a:pt x="420493" y="74041"/>
                  <a:pt x="411849" y="94107"/>
                </a:cubicBezTo>
                <a:cubicBezTo>
                  <a:pt x="406383" y="106680"/>
                  <a:pt x="394053" y="112776"/>
                  <a:pt x="374096" y="112776"/>
                </a:cubicBezTo>
                <a:lnTo>
                  <a:pt x="285625" y="112776"/>
                </a:lnTo>
                <a:cubicBezTo>
                  <a:pt x="302531" y="78232"/>
                  <a:pt x="336724" y="23622"/>
                  <a:pt x="372190" y="23622"/>
                </a:cubicBezTo>
                <a:close/>
                <a:moveTo>
                  <a:pt x="122538" y="94107"/>
                </a:moveTo>
                <a:cubicBezTo>
                  <a:pt x="113767" y="74041"/>
                  <a:pt x="124571" y="44831"/>
                  <a:pt x="128639" y="40386"/>
                </a:cubicBezTo>
                <a:cubicBezTo>
                  <a:pt x="139825" y="29210"/>
                  <a:pt x="151011" y="23622"/>
                  <a:pt x="162197" y="23622"/>
                </a:cubicBezTo>
                <a:cubicBezTo>
                  <a:pt x="197535" y="23622"/>
                  <a:pt x="231855" y="78232"/>
                  <a:pt x="248762" y="112776"/>
                </a:cubicBezTo>
                <a:lnTo>
                  <a:pt x="160290" y="112776"/>
                </a:lnTo>
                <a:cubicBezTo>
                  <a:pt x="140333" y="112776"/>
                  <a:pt x="128004" y="106680"/>
                  <a:pt x="122538" y="94107"/>
                </a:cubicBezTo>
                <a:close/>
                <a:moveTo>
                  <a:pt x="24152" y="258699"/>
                </a:moveTo>
                <a:lnTo>
                  <a:pt x="24152" y="143637"/>
                </a:lnTo>
                <a:cubicBezTo>
                  <a:pt x="24152" y="139700"/>
                  <a:pt x="27330" y="136525"/>
                  <a:pt x="31270" y="136525"/>
                </a:cubicBezTo>
                <a:lnTo>
                  <a:pt x="255372" y="136525"/>
                </a:lnTo>
                <a:lnTo>
                  <a:pt x="255372" y="265811"/>
                </a:lnTo>
                <a:lnTo>
                  <a:pt x="31270" y="265811"/>
                </a:lnTo>
                <a:cubicBezTo>
                  <a:pt x="27330" y="265811"/>
                  <a:pt x="24152" y="262636"/>
                  <a:pt x="24152" y="258699"/>
                </a:cubicBezTo>
                <a:close/>
                <a:moveTo>
                  <a:pt x="61904" y="563372"/>
                </a:moveTo>
                <a:lnTo>
                  <a:pt x="61904" y="289560"/>
                </a:lnTo>
                <a:lnTo>
                  <a:pt x="255372" y="289560"/>
                </a:lnTo>
                <a:lnTo>
                  <a:pt x="255372" y="570992"/>
                </a:lnTo>
                <a:lnTo>
                  <a:pt x="69532" y="570992"/>
                </a:lnTo>
                <a:cubicBezTo>
                  <a:pt x="65337" y="570992"/>
                  <a:pt x="62032" y="567563"/>
                  <a:pt x="62032" y="563499"/>
                </a:cubicBezTo>
                <a:close/>
                <a:moveTo>
                  <a:pt x="473881" y="563372"/>
                </a:moveTo>
                <a:cubicBezTo>
                  <a:pt x="473881" y="567563"/>
                  <a:pt x="470448" y="570865"/>
                  <a:pt x="466381" y="570865"/>
                </a:cubicBezTo>
                <a:lnTo>
                  <a:pt x="279142" y="570865"/>
                </a:lnTo>
                <a:lnTo>
                  <a:pt x="279142" y="289433"/>
                </a:lnTo>
                <a:lnTo>
                  <a:pt x="473881" y="289433"/>
                </a:lnTo>
                <a:lnTo>
                  <a:pt x="473881" y="563245"/>
                </a:lnTo>
                <a:close/>
                <a:moveTo>
                  <a:pt x="510235" y="258699"/>
                </a:moveTo>
                <a:cubicBezTo>
                  <a:pt x="510235" y="262636"/>
                  <a:pt x="507057" y="265811"/>
                  <a:pt x="503117" y="265811"/>
                </a:cubicBezTo>
                <a:lnTo>
                  <a:pt x="279015" y="265811"/>
                </a:lnTo>
                <a:lnTo>
                  <a:pt x="279015" y="136525"/>
                </a:lnTo>
                <a:lnTo>
                  <a:pt x="503117" y="136525"/>
                </a:lnTo>
                <a:cubicBezTo>
                  <a:pt x="507057" y="136525"/>
                  <a:pt x="510235" y="139700"/>
                  <a:pt x="510235" y="143637"/>
                </a:cubicBezTo>
                <a:lnTo>
                  <a:pt x="510235" y="258699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3" name="Google Shape;483;p27"/>
          <p:cNvGrpSpPr/>
          <p:nvPr/>
        </p:nvGrpSpPr>
        <p:grpSpPr>
          <a:xfrm>
            <a:off x="2537219" y="1894351"/>
            <a:ext cx="590344" cy="469505"/>
            <a:chOff x="1922345" y="1728691"/>
            <a:chExt cx="692261" cy="550560"/>
          </a:xfrm>
          <a:solidFill>
            <a:srgbClr val="0F70B7"/>
          </a:solidFill>
        </p:grpSpPr>
        <p:grpSp>
          <p:nvGrpSpPr>
            <p:cNvPr id="484" name="Google Shape;484;p27"/>
            <p:cNvGrpSpPr/>
            <p:nvPr/>
          </p:nvGrpSpPr>
          <p:grpSpPr>
            <a:xfrm>
              <a:off x="2090923" y="1728691"/>
              <a:ext cx="354475" cy="550560"/>
              <a:chOff x="2090923" y="1728691"/>
              <a:chExt cx="354475" cy="550560"/>
            </a:xfrm>
            <a:grpFill/>
          </p:grpSpPr>
          <p:sp>
            <p:nvSpPr>
              <p:cNvPr id="485" name="Google Shape;485;p27"/>
              <p:cNvSpPr/>
              <p:nvPr/>
            </p:nvSpPr>
            <p:spPr>
              <a:xfrm>
                <a:off x="2210893" y="1728691"/>
                <a:ext cx="115165" cy="126111"/>
              </a:xfrm>
              <a:custGeom>
                <a:avLst/>
                <a:gdLst/>
                <a:ahLst/>
                <a:cxnLst/>
                <a:rect l="l" t="t" r="r" b="b"/>
                <a:pathLst>
                  <a:path w="115165" h="126111" extrusionOk="0">
                    <a:moveTo>
                      <a:pt x="57583" y="126111"/>
                    </a:moveTo>
                    <a:cubicBezTo>
                      <a:pt x="88217" y="126111"/>
                      <a:pt x="115165" y="94107"/>
                      <a:pt x="115165" y="57658"/>
                    </a:cubicBezTo>
                    <a:cubicBezTo>
                      <a:pt x="115165" y="24257"/>
                      <a:pt x="90886" y="0"/>
                      <a:pt x="57583" y="0"/>
                    </a:cubicBezTo>
                    <a:cubicBezTo>
                      <a:pt x="24279" y="0"/>
                      <a:pt x="0" y="24257"/>
                      <a:pt x="0" y="57658"/>
                    </a:cubicBezTo>
                    <a:cubicBezTo>
                      <a:pt x="0" y="94107"/>
                      <a:pt x="26948" y="126111"/>
                      <a:pt x="57583" y="126111"/>
                    </a:cubicBezTo>
                    <a:close/>
                    <a:moveTo>
                      <a:pt x="57583" y="22987"/>
                    </a:moveTo>
                    <a:cubicBezTo>
                      <a:pt x="74743" y="22987"/>
                      <a:pt x="92158" y="33655"/>
                      <a:pt x="92158" y="57658"/>
                    </a:cubicBezTo>
                    <a:cubicBezTo>
                      <a:pt x="92158" y="81661"/>
                      <a:pt x="75378" y="103124"/>
                      <a:pt x="57583" y="103124"/>
                    </a:cubicBezTo>
                    <a:cubicBezTo>
                      <a:pt x="39787" y="103124"/>
                      <a:pt x="23008" y="81026"/>
                      <a:pt x="23008" y="57658"/>
                    </a:cubicBezTo>
                    <a:cubicBezTo>
                      <a:pt x="23008" y="34290"/>
                      <a:pt x="40422" y="22987"/>
                      <a:pt x="57583" y="22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2090923" y="1799808"/>
                <a:ext cx="354475" cy="479443"/>
              </a:xfrm>
              <a:custGeom>
                <a:avLst/>
                <a:gdLst/>
                <a:ahLst/>
                <a:cxnLst/>
                <a:rect l="l" t="t" r="r" b="b"/>
                <a:pathLst>
                  <a:path w="354475" h="479443" extrusionOk="0">
                    <a:moveTo>
                      <a:pt x="345851" y="15242"/>
                    </a:moveTo>
                    <a:lnTo>
                      <a:pt x="345470" y="14861"/>
                    </a:lnTo>
                    <a:cubicBezTo>
                      <a:pt x="331742" y="-2157"/>
                      <a:pt x="306573" y="-4951"/>
                      <a:pt x="289286" y="8638"/>
                    </a:cubicBezTo>
                    <a:lnTo>
                      <a:pt x="224966" y="61089"/>
                    </a:lnTo>
                    <a:lnTo>
                      <a:pt x="130139" y="61089"/>
                    </a:lnTo>
                    <a:lnTo>
                      <a:pt x="65565" y="8511"/>
                    </a:lnTo>
                    <a:cubicBezTo>
                      <a:pt x="48405" y="-4951"/>
                      <a:pt x="23237" y="-2157"/>
                      <a:pt x="9381" y="14861"/>
                    </a:cubicBezTo>
                    <a:lnTo>
                      <a:pt x="9000" y="15242"/>
                    </a:lnTo>
                    <a:cubicBezTo>
                      <a:pt x="2263" y="23624"/>
                      <a:pt x="-915" y="34038"/>
                      <a:pt x="229" y="44833"/>
                    </a:cubicBezTo>
                    <a:cubicBezTo>
                      <a:pt x="1373" y="55501"/>
                      <a:pt x="6585" y="65153"/>
                      <a:pt x="14974" y="71757"/>
                    </a:cubicBezTo>
                    <a:lnTo>
                      <a:pt x="114250" y="152275"/>
                    </a:lnTo>
                    <a:lnTo>
                      <a:pt x="114250" y="223649"/>
                    </a:lnTo>
                    <a:lnTo>
                      <a:pt x="114250" y="223649"/>
                    </a:lnTo>
                    <a:cubicBezTo>
                      <a:pt x="114250" y="223649"/>
                      <a:pt x="114250" y="223649"/>
                      <a:pt x="114250" y="223649"/>
                    </a:cubicBezTo>
                    <a:cubicBezTo>
                      <a:pt x="114250" y="224411"/>
                      <a:pt x="114250" y="225427"/>
                      <a:pt x="113869" y="226697"/>
                    </a:cubicBezTo>
                    <a:cubicBezTo>
                      <a:pt x="113869" y="226951"/>
                      <a:pt x="113869" y="227078"/>
                      <a:pt x="113869" y="227332"/>
                    </a:cubicBezTo>
                    <a:cubicBezTo>
                      <a:pt x="113869" y="227713"/>
                      <a:pt x="113742" y="228221"/>
                      <a:pt x="113742" y="228602"/>
                    </a:cubicBezTo>
                    <a:lnTo>
                      <a:pt x="113742" y="246128"/>
                    </a:lnTo>
                    <a:cubicBezTo>
                      <a:pt x="113742" y="247271"/>
                      <a:pt x="113996" y="248414"/>
                      <a:pt x="114250" y="249557"/>
                    </a:cubicBezTo>
                    <a:lnTo>
                      <a:pt x="115013" y="439168"/>
                    </a:lnTo>
                    <a:cubicBezTo>
                      <a:pt x="111199" y="456059"/>
                      <a:pt x="121241" y="473204"/>
                      <a:pt x="137512" y="477903"/>
                    </a:cubicBezTo>
                    <a:cubicBezTo>
                      <a:pt x="137639" y="477903"/>
                      <a:pt x="138275" y="478157"/>
                      <a:pt x="138402" y="478157"/>
                    </a:cubicBezTo>
                    <a:cubicBezTo>
                      <a:pt x="146537" y="480443"/>
                      <a:pt x="155816" y="479681"/>
                      <a:pt x="163951" y="475871"/>
                    </a:cubicBezTo>
                    <a:cubicBezTo>
                      <a:pt x="168782" y="473585"/>
                      <a:pt x="172977" y="470410"/>
                      <a:pt x="176154" y="466600"/>
                    </a:cubicBezTo>
                    <a:cubicBezTo>
                      <a:pt x="182002" y="474601"/>
                      <a:pt x="192298" y="479427"/>
                      <a:pt x="204374" y="479427"/>
                    </a:cubicBezTo>
                    <a:cubicBezTo>
                      <a:pt x="208060" y="479427"/>
                      <a:pt x="211746" y="478919"/>
                      <a:pt x="215305" y="477903"/>
                    </a:cubicBezTo>
                    <a:cubicBezTo>
                      <a:pt x="232084" y="473077"/>
                      <a:pt x="242126" y="455932"/>
                      <a:pt x="238313" y="439041"/>
                    </a:cubicBezTo>
                    <a:lnTo>
                      <a:pt x="240220" y="257177"/>
                    </a:lnTo>
                    <a:lnTo>
                      <a:pt x="240220" y="228729"/>
                    </a:lnTo>
                    <a:cubicBezTo>
                      <a:pt x="240220" y="227840"/>
                      <a:pt x="240220" y="226951"/>
                      <a:pt x="239966" y="226189"/>
                    </a:cubicBezTo>
                    <a:cubicBezTo>
                      <a:pt x="240220" y="225300"/>
                      <a:pt x="240347" y="224411"/>
                      <a:pt x="240347" y="223522"/>
                    </a:cubicBezTo>
                    <a:lnTo>
                      <a:pt x="240347" y="152148"/>
                    </a:lnTo>
                    <a:lnTo>
                      <a:pt x="339496" y="71757"/>
                    </a:lnTo>
                    <a:cubicBezTo>
                      <a:pt x="347885" y="65026"/>
                      <a:pt x="353097" y="55374"/>
                      <a:pt x="354241" y="44706"/>
                    </a:cubicBezTo>
                    <a:cubicBezTo>
                      <a:pt x="355385" y="34038"/>
                      <a:pt x="352334" y="23497"/>
                      <a:pt x="345470" y="15115"/>
                    </a:cubicBezTo>
                    <a:close/>
                    <a:moveTo>
                      <a:pt x="331742" y="42293"/>
                    </a:moveTo>
                    <a:cubicBezTo>
                      <a:pt x="331233" y="46865"/>
                      <a:pt x="328945" y="50929"/>
                      <a:pt x="325386" y="53850"/>
                    </a:cubicBezTo>
                    <a:lnTo>
                      <a:pt x="221915" y="137797"/>
                    </a:lnTo>
                    <a:cubicBezTo>
                      <a:pt x="221915" y="137797"/>
                      <a:pt x="221661" y="138051"/>
                      <a:pt x="221534" y="138178"/>
                    </a:cubicBezTo>
                    <a:cubicBezTo>
                      <a:pt x="221280" y="138432"/>
                      <a:pt x="220899" y="138686"/>
                      <a:pt x="220644" y="139067"/>
                    </a:cubicBezTo>
                    <a:cubicBezTo>
                      <a:pt x="220390" y="139321"/>
                      <a:pt x="220136" y="139575"/>
                      <a:pt x="220009" y="139956"/>
                    </a:cubicBezTo>
                    <a:cubicBezTo>
                      <a:pt x="219754" y="140210"/>
                      <a:pt x="219627" y="140591"/>
                      <a:pt x="219373" y="140845"/>
                    </a:cubicBezTo>
                    <a:cubicBezTo>
                      <a:pt x="219119" y="141226"/>
                      <a:pt x="218992" y="141480"/>
                      <a:pt x="218865" y="141861"/>
                    </a:cubicBezTo>
                    <a:cubicBezTo>
                      <a:pt x="218738" y="142242"/>
                      <a:pt x="218610" y="142496"/>
                      <a:pt x="218483" y="142877"/>
                    </a:cubicBezTo>
                    <a:cubicBezTo>
                      <a:pt x="218356" y="143258"/>
                      <a:pt x="218229" y="143639"/>
                      <a:pt x="218102" y="143893"/>
                    </a:cubicBezTo>
                    <a:cubicBezTo>
                      <a:pt x="218102" y="144274"/>
                      <a:pt x="217975" y="144655"/>
                      <a:pt x="217848" y="144909"/>
                    </a:cubicBezTo>
                    <a:cubicBezTo>
                      <a:pt x="217848" y="145290"/>
                      <a:pt x="217848" y="145671"/>
                      <a:pt x="217848" y="146052"/>
                    </a:cubicBezTo>
                    <a:cubicBezTo>
                      <a:pt x="217848" y="146306"/>
                      <a:pt x="217848" y="146433"/>
                      <a:pt x="217848" y="146560"/>
                    </a:cubicBezTo>
                    <a:lnTo>
                      <a:pt x="217848" y="223395"/>
                    </a:lnTo>
                    <a:cubicBezTo>
                      <a:pt x="217848" y="224284"/>
                      <a:pt x="217848" y="225173"/>
                      <a:pt x="218102" y="225935"/>
                    </a:cubicBezTo>
                    <a:cubicBezTo>
                      <a:pt x="217848" y="226824"/>
                      <a:pt x="217721" y="227713"/>
                      <a:pt x="217721" y="228602"/>
                    </a:cubicBezTo>
                    <a:lnTo>
                      <a:pt x="217721" y="256923"/>
                    </a:lnTo>
                    <a:lnTo>
                      <a:pt x="215814" y="440057"/>
                    </a:lnTo>
                    <a:cubicBezTo>
                      <a:pt x="215814" y="441200"/>
                      <a:pt x="215941" y="442216"/>
                      <a:pt x="216195" y="443359"/>
                    </a:cubicBezTo>
                    <a:cubicBezTo>
                      <a:pt x="217721" y="448566"/>
                      <a:pt x="214670" y="454027"/>
                      <a:pt x="209458" y="455551"/>
                    </a:cubicBezTo>
                    <a:cubicBezTo>
                      <a:pt x="207933" y="455932"/>
                      <a:pt x="206408" y="456186"/>
                      <a:pt x="204755" y="456186"/>
                    </a:cubicBezTo>
                    <a:cubicBezTo>
                      <a:pt x="200687" y="456186"/>
                      <a:pt x="196238" y="454789"/>
                      <a:pt x="194713" y="452122"/>
                    </a:cubicBezTo>
                    <a:lnTo>
                      <a:pt x="189374" y="269623"/>
                    </a:lnTo>
                    <a:cubicBezTo>
                      <a:pt x="189247" y="263400"/>
                      <a:pt x="184163" y="258447"/>
                      <a:pt x="177934" y="258447"/>
                    </a:cubicBezTo>
                    <a:lnTo>
                      <a:pt x="177934" y="258447"/>
                    </a:lnTo>
                    <a:cubicBezTo>
                      <a:pt x="171705" y="258447"/>
                      <a:pt x="166621" y="263273"/>
                      <a:pt x="166494" y="269496"/>
                    </a:cubicBezTo>
                    <a:lnTo>
                      <a:pt x="159630" y="450344"/>
                    </a:lnTo>
                    <a:cubicBezTo>
                      <a:pt x="158740" y="451995"/>
                      <a:pt x="157087" y="453519"/>
                      <a:pt x="154799" y="454662"/>
                    </a:cubicBezTo>
                    <a:cubicBezTo>
                      <a:pt x="151749" y="456059"/>
                      <a:pt x="148062" y="456440"/>
                      <a:pt x="145774" y="455805"/>
                    </a:cubicBezTo>
                    <a:cubicBezTo>
                      <a:pt x="145647" y="455805"/>
                      <a:pt x="145012" y="455551"/>
                      <a:pt x="144884" y="455551"/>
                    </a:cubicBezTo>
                    <a:cubicBezTo>
                      <a:pt x="139673" y="454027"/>
                      <a:pt x="136622" y="448566"/>
                      <a:pt x="138147" y="443359"/>
                    </a:cubicBezTo>
                    <a:cubicBezTo>
                      <a:pt x="138402" y="442343"/>
                      <a:pt x="138529" y="441200"/>
                      <a:pt x="138529" y="440184"/>
                    </a:cubicBezTo>
                    <a:lnTo>
                      <a:pt x="137639" y="257050"/>
                    </a:lnTo>
                    <a:lnTo>
                      <a:pt x="137639" y="223395"/>
                    </a:lnTo>
                    <a:lnTo>
                      <a:pt x="137639" y="223395"/>
                    </a:lnTo>
                    <a:lnTo>
                      <a:pt x="137639" y="148719"/>
                    </a:lnTo>
                    <a:cubicBezTo>
                      <a:pt x="137639" y="148719"/>
                      <a:pt x="137639" y="147957"/>
                      <a:pt x="137639" y="147576"/>
                    </a:cubicBezTo>
                    <a:cubicBezTo>
                      <a:pt x="138020" y="143893"/>
                      <a:pt x="136495" y="140083"/>
                      <a:pt x="133444" y="137543"/>
                    </a:cubicBezTo>
                    <a:lnTo>
                      <a:pt x="29974" y="53596"/>
                    </a:lnTo>
                    <a:cubicBezTo>
                      <a:pt x="26414" y="50675"/>
                      <a:pt x="24126" y="46611"/>
                      <a:pt x="23618" y="42039"/>
                    </a:cubicBezTo>
                    <a:cubicBezTo>
                      <a:pt x="23109" y="37467"/>
                      <a:pt x="24508" y="33022"/>
                      <a:pt x="27431" y="29339"/>
                    </a:cubicBezTo>
                    <a:lnTo>
                      <a:pt x="27813" y="28958"/>
                    </a:lnTo>
                    <a:cubicBezTo>
                      <a:pt x="33660" y="21719"/>
                      <a:pt x="44464" y="20449"/>
                      <a:pt x="51583" y="26164"/>
                    </a:cubicBezTo>
                    <a:lnTo>
                      <a:pt x="116919" y="79377"/>
                    </a:lnTo>
                    <a:cubicBezTo>
                      <a:pt x="119080" y="82044"/>
                      <a:pt x="122258" y="83822"/>
                      <a:pt x="125944" y="83822"/>
                    </a:cubicBezTo>
                    <a:lnTo>
                      <a:pt x="229542" y="83822"/>
                    </a:lnTo>
                    <a:cubicBezTo>
                      <a:pt x="229542" y="83822"/>
                      <a:pt x="230051" y="83822"/>
                      <a:pt x="230305" y="83822"/>
                    </a:cubicBezTo>
                    <a:cubicBezTo>
                      <a:pt x="230559" y="83822"/>
                      <a:pt x="230686" y="83822"/>
                      <a:pt x="230940" y="83822"/>
                    </a:cubicBezTo>
                    <a:cubicBezTo>
                      <a:pt x="231576" y="83822"/>
                      <a:pt x="232084" y="83695"/>
                      <a:pt x="232593" y="83441"/>
                    </a:cubicBezTo>
                    <a:cubicBezTo>
                      <a:pt x="232593" y="83441"/>
                      <a:pt x="232847" y="83441"/>
                      <a:pt x="232974" y="83441"/>
                    </a:cubicBezTo>
                    <a:cubicBezTo>
                      <a:pt x="233610" y="83187"/>
                      <a:pt x="234245" y="83060"/>
                      <a:pt x="234754" y="82679"/>
                    </a:cubicBezTo>
                    <a:cubicBezTo>
                      <a:pt x="234754" y="82679"/>
                      <a:pt x="234881" y="82679"/>
                      <a:pt x="235008" y="82679"/>
                    </a:cubicBezTo>
                    <a:cubicBezTo>
                      <a:pt x="235644" y="82298"/>
                      <a:pt x="236152" y="81917"/>
                      <a:pt x="236788" y="81536"/>
                    </a:cubicBezTo>
                    <a:cubicBezTo>
                      <a:pt x="236788" y="81536"/>
                      <a:pt x="236788" y="81536"/>
                      <a:pt x="236788" y="81536"/>
                    </a:cubicBezTo>
                    <a:lnTo>
                      <a:pt x="304158" y="26672"/>
                    </a:lnTo>
                    <a:cubicBezTo>
                      <a:pt x="311531" y="20957"/>
                      <a:pt x="322208" y="22100"/>
                      <a:pt x="328183" y="29339"/>
                    </a:cubicBezTo>
                    <a:lnTo>
                      <a:pt x="328564" y="29720"/>
                    </a:lnTo>
                    <a:cubicBezTo>
                      <a:pt x="331487" y="33276"/>
                      <a:pt x="332759" y="37721"/>
                      <a:pt x="332250" y="42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7"/>
            <p:cNvGrpSpPr/>
            <p:nvPr/>
          </p:nvGrpSpPr>
          <p:grpSpPr>
            <a:xfrm>
              <a:off x="2421775" y="1785460"/>
              <a:ext cx="192831" cy="475753"/>
              <a:chOff x="2421775" y="1785460"/>
              <a:chExt cx="192831" cy="475753"/>
            </a:xfrm>
            <a:grpFill/>
          </p:grpSpPr>
          <p:sp>
            <p:nvSpPr>
              <p:cNvPr id="488" name="Google Shape;488;p27"/>
              <p:cNvSpPr/>
              <p:nvPr/>
            </p:nvSpPr>
            <p:spPr>
              <a:xfrm>
                <a:off x="2463976" y="1785460"/>
                <a:ext cx="108300" cy="118236"/>
              </a:xfrm>
              <a:custGeom>
                <a:avLst/>
                <a:gdLst/>
                <a:ahLst/>
                <a:cxnLst/>
                <a:rect l="l" t="t" r="r" b="b"/>
                <a:pathLst>
                  <a:path w="108300" h="118236" extrusionOk="0">
                    <a:moveTo>
                      <a:pt x="54150" y="118237"/>
                    </a:moveTo>
                    <a:cubicBezTo>
                      <a:pt x="83005" y="118237"/>
                      <a:pt x="108301" y="88265"/>
                      <a:pt x="108301" y="54102"/>
                    </a:cubicBezTo>
                    <a:cubicBezTo>
                      <a:pt x="108301" y="22733"/>
                      <a:pt x="85548" y="0"/>
                      <a:pt x="54150" y="0"/>
                    </a:cubicBezTo>
                    <a:cubicBezTo>
                      <a:pt x="22753" y="0"/>
                      <a:pt x="0" y="22733"/>
                      <a:pt x="0" y="54102"/>
                    </a:cubicBezTo>
                    <a:cubicBezTo>
                      <a:pt x="0" y="88265"/>
                      <a:pt x="25296" y="118237"/>
                      <a:pt x="54150" y="118237"/>
                    </a:cubicBezTo>
                    <a:close/>
                    <a:moveTo>
                      <a:pt x="54150" y="22987"/>
                    </a:moveTo>
                    <a:cubicBezTo>
                      <a:pt x="69658" y="22987"/>
                      <a:pt x="85293" y="32639"/>
                      <a:pt x="85293" y="54102"/>
                    </a:cubicBezTo>
                    <a:cubicBezTo>
                      <a:pt x="85293" y="75565"/>
                      <a:pt x="70167" y="95250"/>
                      <a:pt x="54150" y="95250"/>
                    </a:cubicBezTo>
                    <a:cubicBezTo>
                      <a:pt x="38134" y="95250"/>
                      <a:pt x="23135" y="75311"/>
                      <a:pt x="23135" y="54102"/>
                    </a:cubicBezTo>
                    <a:cubicBezTo>
                      <a:pt x="23135" y="32893"/>
                      <a:pt x="38770" y="22987"/>
                      <a:pt x="54150" y="22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>
                <a:off x="2421775" y="1905348"/>
                <a:ext cx="192831" cy="355865"/>
              </a:xfrm>
              <a:custGeom>
                <a:avLst/>
                <a:gdLst/>
                <a:ahLst/>
                <a:cxnLst/>
                <a:rect l="l" t="t" r="r" b="b"/>
                <a:pathLst>
                  <a:path w="192831" h="355865" extrusionOk="0">
                    <a:moveTo>
                      <a:pt x="139952" y="254"/>
                    </a:moveTo>
                    <a:lnTo>
                      <a:pt x="52752" y="254"/>
                    </a:lnTo>
                    <a:cubicBezTo>
                      <a:pt x="23643" y="254"/>
                      <a:pt x="0" y="23876"/>
                      <a:pt x="0" y="52959"/>
                    </a:cubicBezTo>
                    <a:lnTo>
                      <a:pt x="0" y="137922"/>
                    </a:lnTo>
                    <a:cubicBezTo>
                      <a:pt x="0" y="153543"/>
                      <a:pt x="10678" y="167132"/>
                      <a:pt x="25423" y="170180"/>
                    </a:cubicBezTo>
                    <a:cubicBezTo>
                      <a:pt x="27711" y="170688"/>
                      <a:pt x="29872" y="170942"/>
                      <a:pt x="32160" y="170942"/>
                    </a:cubicBezTo>
                    <a:cubicBezTo>
                      <a:pt x="35465" y="170942"/>
                      <a:pt x="38643" y="170307"/>
                      <a:pt x="41821" y="169291"/>
                    </a:cubicBezTo>
                    <a:lnTo>
                      <a:pt x="42456" y="319913"/>
                    </a:lnTo>
                    <a:cubicBezTo>
                      <a:pt x="40931" y="326898"/>
                      <a:pt x="41948" y="334264"/>
                      <a:pt x="45507" y="340614"/>
                    </a:cubicBezTo>
                    <a:cubicBezTo>
                      <a:pt x="49320" y="347472"/>
                      <a:pt x="55676" y="352425"/>
                      <a:pt x="62667" y="354457"/>
                    </a:cubicBezTo>
                    <a:cubicBezTo>
                      <a:pt x="62794" y="354457"/>
                      <a:pt x="63303" y="354711"/>
                      <a:pt x="63557" y="354711"/>
                    </a:cubicBezTo>
                    <a:cubicBezTo>
                      <a:pt x="70802" y="356743"/>
                      <a:pt x="79192" y="356108"/>
                      <a:pt x="86310" y="352679"/>
                    </a:cubicBezTo>
                    <a:cubicBezTo>
                      <a:pt x="89997" y="351028"/>
                      <a:pt x="93174" y="348742"/>
                      <a:pt x="95717" y="345948"/>
                    </a:cubicBezTo>
                    <a:cubicBezTo>
                      <a:pt x="101183" y="352044"/>
                      <a:pt x="109826" y="355854"/>
                      <a:pt x="119487" y="355854"/>
                    </a:cubicBezTo>
                    <a:cubicBezTo>
                      <a:pt x="122792" y="355854"/>
                      <a:pt x="125970" y="355473"/>
                      <a:pt x="129275" y="354457"/>
                    </a:cubicBezTo>
                    <a:cubicBezTo>
                      <a:pt x="144274" y="350139"/>
                      <a:pt x="153299" y="334899"/>
                      <a:pt x="149994" y="319786"/>
                    </a:cubicBezTo>
                    <a:lnTo>
                      <a:pt x="151520" y="169291"/>
                    </a:lnTo>
                    <a:cubicBezTo>
                      <a:pt x="154443" y="170180"/>
                      <a:pt x="157494" y="170688"/>
                      <a:pt x="160672" y="170688"/>
                    </a:cubicBezTo>
                    <a:cubicBezTo>
                      <a:pt x="162960" y="170688"/>
                      <a:pt x="165121" y="170434"/>
                      <a:pt x="167409" y="169926"/>
                    </a:cubicBezTo>
                    <a:cubicBezTo>
                      <a:pt x="182154" y="166751"/>
                      <a:pt x="192832" y="153162"/>
                      <a:pt x="192832" y="137668"/>
                    </a:cubicBezTo>
                    <a:lnTo>
                      <a:pt x="192832" y="52705"/>
                    </a:lnTo>
                    <a:cubicBezTo>
                      <a:pt x="192832" y="23749"/>
                      <a:pt x="169188" y="0"/>
                      <a:pt x="140079" y="0"/>
                    </a:cubicBezTo>
                    <a:close/>
                    <a:moveTo>
                      <a:pt x="169697" y="138049"/>
                    </a:moveTo>
                    <a:cubicBezTo>
                      <a:pt x="169697" y="142748"/>
                      <a:pt x="166646" y="146939"/>
                      <a:pt x="162579" y="147828"/>
                    </a:cubicBezTo>
                    <a:cubicBezTo>
                      <a:pt x="159401" y="148463"/>
                      <a:pt x="156223" y="147574"/>
                      <a:pt x="153808" y="145161"/>
                    </a:cubicBezTo>
                    <a:cubicBezTo>
                      <a:pt x="152537" y="144018"/>
                      <a:pt x="151774" y="142494"/>
                      <a:pt x="151393" y="140970"/>
                    </a:cubicBezTo>
                    <a:cubicBezTo>
                      <a:pt x="151393" y="140335"/>
                      <a:pt x="151647" y="139573"/>
                      <a:pt x="151647" y="138938"/>
                    </a:cubicBezTo>
                    <a:lnTo>
                      <a:pt x="151647" y="61849"/>
                    </a:lnTo>
                    <a:cubicBezTo>
                      <a:pt x="151647" y="55499"/>
                      <a:pt x="146435" y="50292"/>
                      <a:pt x="140079" y="50292"/>
                    </a:cubicBezTo>
                    <a:cubicBezTo>
                      <a:pt x="133724" y="50292"/>
                      <a:pt x="128512" y="55499"/>
                      <a:pt x="128512" y="61849"/>
                    </a:cubicBezTo>
                    <a:lnTo>
                      <a:pt x="128512" y="138938"/>
                    </a:lnTo>
                    <a:cubicBezTo>
                      <a:pt x="128512" y="139700"/>
                      <a:pt x="128512" y="140335"/>
                      <a:pt x="128766" y="141097"/>
                    </a:cubicBezTo>
                    <a:cubicBezTo>
                      <a:pt x="128766" y="141097"/>
                      <a:pt x="128766" y="141097"/>
                      <a:pt x="128766" y="141097"/>
                    </a:cubicBezTo>
                    <a:cubicBezTo>
                      <a:pt x="128766" y="141478"/>
                      <a:pt x="128766" y="141986"/>
                      <a:pt x="128639" y="142494"/>
                    </a:cubicBezTo>
                    <a:cubicBezTo>
                      <a:pt x="128639" y="142748"/>
                      <a:pt x="128639" y="143002"/>
                      <a:pt x="128639" y="143383"/>
                    </a:cubicBezTo>
                    <a:lnTo>
                      <a:pt x="128639" y="167259"/>
                    </a:lnTo>
                    <a:lnTo>
                      <a:pt x="126987" y="321437"/>
                    </a:lnTo>
                    <a:cubicBezTo>
                      <a:pt x="126987" y="322580"/>
                      <a:pt x="127114" y="323596"/>
                      <a:pt x="127368" y="324739"/>
                    </a:cubicBezTo>
                    <a:cubicBezTo>
                      <a:pt x="128385" y="328168"/>
                      <a:pt x="126351" y="331724"/>
                      <a:pt x="123046" y="332740"/>
                    </a:cubicBezTo>
                    <a:cubicBezTo>
                      <a:pt x="119233" y="333756"/>
                      <a:pt x="114402" y="332740"/>
                      <a:pt x="113004" y="331089"/>
                    </a:cubicBezTo>
                    <a:lnTo>
                      <a:pt x="108555" y="177927"/>
                    </a:lnTo>
                    <a:cubicBezTo>
                      <a:pt x="108428" y="171704"/>
                      <a:pt x="103344" y="166751"/>
                      <a:pt x="97115" y="166751"/>
                    </a:cubicBezTo>
                    <a:cubicBezTo>
                      <a:pt x="90759" y="166751"/>
                      <a:pt x="85802" y="171577"/>
                      <a:pt x="85548" y="177800"/>
                    </a:cubicBezTo>
                    <a:lnTo>
                      <a:pt x="79827" y="329692"/>
                    </a:lnTo>
                    <a:cubicBezTo>
                      <a:pt x="79192" y="330581"/>
                      <a:pt x="78175" y="331470"/>
                      <a:pt x="76777" y="332105"/>
                    </a:cubicBezTo>
                    <a:cubicBezTo>
                      <a:pt x="74616" y="333121"/>
                      <a:pt x="71946" y="333375"/>
                      <a:pt x="70421" y="332994"/>
                    </a:cubicBezTo>
                    <a:cubicBezTo>
                      <a:pt x="70294" y="332994"/>
                      <a:pt x="69786" y="332740"/>
                      <a:pt x="69531" y="332740"/>
                    </a:cubicBezTo>
                    <a:cubicBezTo>
                      <a:pt x="67879" y="332232"/>
                      <a:pt x="66480" y="331216"/>
                      <a:pt x="65591" y="329692"/>
                    </a:cubicBezTo>
                    <a:cubicBezTo>
                      <a:pt x="64701" y="328168"/>
                      <a:pt x="64574" y="326390"/>
                      <a:pt x="65082" y="324739"/>
                    </a:cubicBezTo>
                    <a:cubicBezTo>
                      <a:pt x="65336" y="323723"/>
                      <a:pt x="65464" y="322580"/>
                      <a:pt x="65464" y="321564"/>
                    </a:cubicBezTo>
                    <a:lnTo>
                      <a:pt x="64701" y="167386"/>
                    </a:lnTo>
                    <a:lnTo>
                      <a:pt x="64701" y="139065"/>
                    </a:lnTo>
                    <a:lnTo>
                      <a:pt x="64701" y="139065"/>
                    </a:lnTo>
                    <a:cubicBezTo>
                      <a:pt x="64701" y="139065"/>
                      <a:pt x="64701" y="139065"/>
                      <a:pt x="64701" y="139065"/>
                    </a:cubicBezTo>
                    <a:lnTo>
                      <a:pt x="64701" y="61976"/>
                    </a:lnTo>
                    <a:cubicBezTo>
                      <a:pt x="64701" y="55626"/>
                      <a:pt x="59489" y="50419"/>
                      <a:pt x="53134" y="50419"/>
                    </a:cubicBezTo>
                    <a:cubicBezTo>
                      <a:pt x="46778" y="50419"/>
                      <a:pt x="41566" y="55626"/>
                      <a:pt x="41566" y="61976"/>
                    </a:cubicBezTo>
                    <a:lnTo>
                      <a:pt x="41566" y="139065"/>
                    </a:lnTo>
                    <a:cubicBezTo>
                      <a:pt x="41566" y="139065"/>
                      <a:pt x="41566" y="139065"/>
                      <a:pt x="41566" y="139065"/>
                    </a:cubicBezTo>
                    <a:lnTo>
                      <a:pt x="41566" y="139065"/>
                    </a:lnTo>
                    <a:cubicBezTo>
                      <a:pt x="41566" y="139700"/>
                      <a:pt x="41566" y="140335"/>
                      <a:pt x="41312" y="140970"/>
                    </a:cubicBezTo>
                    <a:cubicBezTo>
                      <a:pt x="40931" y="142621"/>
                      <a:pt x="40041" y="144145"/>
                      <a:pt x="38770" y="145415"/>
                    </a:cubicBezTo>
                    <a:cubicBezTo>
                      <a:pt x="36355" y="147701"/>
                      <a:pt x="33177" y="148717"/>
                      <a:pt x="29999" y="147955"/>
                    </a:cubicBezTo>
                    <a:cubicBezTo>
                      <a:pt x="25931" y="147066"/>
                      <a:pt x="22881" y="142875"/>
                      <a:pt x="22881" y="138176"/>
                    </a:cubicBezTo>
                    <a:lnTo>
                      <a:pt x="22881" y="53213"/>
                    </a:lnTo>
                    <a:cubicBezTo>
                      <a:pt x="22881" y="36830"/>
                      <a:pt x="36228" y="23495"/>
                      <a:pt x="52625" y="23495"/>
                    </a:cubicBezTo>
                    <a:lnTo>
                      <a:pt x="139825" y="23495"/>
                    </a:lnTo>
                    <a:cubicBezTo>
                      <a:pt x="156223" y="23495"/>
                      <a:pt x="169570" y="36830"/>
                      <a:pt x="169570" y="53213"/>
                    </a:cubicBezTo>
                    <a:lnTo>
                      <a:pt x="169570" y="1381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7"/>
            <p:cNvGrpSpPr/>
            <p:nvPr/>
          </p:nvGrpSpPr>
          <p:grpSpPr>
            <a:xfrm>
              <a:off x="1922345" y="1785460"/>
              <a:ext cx="192704" cy="475868"/>
              <a:chOff x="1922345" y="1785460"/>
              <a:chExt cx="192704" cy="475868"/>
            </a:xfrm>
            <a:grpFill/>
          </p:grpSpPr>
          <p:sp>
            <p:nvSpPr>
              <p:cNvPr id="491" name="Google Shape;491;p27"/>
              <p:cNvSpPr/>
              <p:nvPr/>
            </p:nvSpPr>
            <p:spPr>
              <a:xfrm>
                <a:off x="1964546" y="1785460"/>
                <a:ext cx="108300" cy="118236"/>
              </a:xfrm>
              <a:custGeom>
                <a:avLst/>
                <a:gdLst/>
                <a:ahLst/>
                <a:cxnLst/>
                <a:rect l="l" t="t" r="r" b="b"/>
                <a:pathLst>
                  <a:path w="108300" h="118236" extrusionOk="0">
                    <a:moveTo>
                      <a:pt x="54150" y="118237"/>
                    </a:moveTo>
                    <a:cubicBezTo>
                      <a:pt x="83005" y="118237"/>
                      <a:pt x="108301" y="88265"/>
                      <a:pt x="108301" y="54102"/>
                    </a:cubicBezTo>
                    <a:cubicBezTo>
                      <a:pt x="108301" y="22733"/>
                      <a:pt x="85548" y="0"/>
                      <a:pt x="54150" y="0"/>
                    </a:cubicBezTo>
                    <a:cubicBezTo>
                      <a:pt x="22753" y="0"/>
                      <a:pt x="0" y="22733"/>
                      <a:pt x="0" y="54102"/>
                    </a:cubicBezTo>
                    <a:cubicBezTo>
                      <a:pt x="0" y="88265"/>
                      <a:pt x="25296" y="118237"/>
                      <a:pt x="54150" y="118237"/>
                    </a:cubicBezTo>
                    <a:close/>
                    <a:moveTo>
                      <a:pt x="54150" y="22987"/>
                    </a:moveTo>
                    <a:cubicBezTo>
                      <a:pt x="69658" y="22987"/>
                      <a:pt x="85166" y="32639"/>
                      <a:pt x="85166" y="54102"/>
                    </a:cubicBezTo>
                    <a:cubicBezTo>
                      <a:pt x="85166" y="75565"/>
                      <a:pt x="70040" y="95250"/>
                      <a:pt x="54150" y="95250"/>
                    </a:cubicBezTo>
                    <a:cubicBezTo>
                      <a:pt x="38261" y="95250"/>
                      <a:pt x="23008" y="75311"/>
                      <a:pt x="23008" y="54102"/>
                    </a:cubicBezTo>
                    <a:cubicBezTo>
                      <a:pt x="23008" y="32893"/>
                      <a:pt x="38643" y="22987"/>
                      <a:pt x="54150" y="229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1922345" y="1905601"/>
                <a:ext cx="192704" cy="355727"/>
              </a:xfrm>
              <a:custGeom>
                <a:avLst/>
                <a:gdLst/>
                <a:ahLst/>
                <a:cxnLst/>
                <a:rect l="l" t="t" r="r" b="b"/>
                <a:pathLst>
                  <a:path w="192704" h="355727" extrusionOk="0">
                    <a:moveTo>
                      <a:pt x="139952" y="0"/>
                    </a:moveTo>
                    <a:lnTo>
                      <a:pt x="52752" y="0"/>
                    </a:lnTo>
                    <a:cubicBezTo>
                      <a:pt x="52752" y="0"/>
                      <a:pt x="52752" y="0"/>
                      <a:pt x="52752" y="0"/>
                    </a:cubicBezTo>
                    <a:lnTo>
                      <a:pt x="52752" y="0"/>
                    </a:lnTo>
                    <a:cubicBezTo>
                      <a:pt x="23643" y="0"/>
                      <a:pt x="0" y="23749"/>
                      <a:pt x="0" y="52705"/>
                    </a:cubicBezTo>
                    <a:lnTo>
                      <a:pt x="0" y="137668"/>
                    </a:lnTo>
                    <a:cubicBezTo>
                      <a:pt x="0" y="153289"/>
                      <a:pt x="10678" y="166878"/>
                      <a:pt x="25423" y="169926"/>
                    </a:cubicBezTo>
                    <a:cubicBezTo>
                      <a:pt x="27711" y="170434"/>
                      <a:pt x="29872" y="170688"/>
                      <a:pt x="32160" y="170688"/>
                    </a:cubicBezTo>
                    <a:cubicBezTo>
                      <a:pt x="35210" y="170688"/>
                      <a:pt x="38261" y="170053"/>
                      <a:pt x="41312" y="169291"/>
                    </a:cubicBezTo>
                    <a:lnTo>
                      <a:pt x="42837" y="319786"/>
                    </a:lnTo>
                    <a:cubicBezTo>
                      <a:pt x="39532" y="334772"/>
                      <a:pt x="48557" y="350139"/>
                      <a:pt x="63684" y="354457"/>
                    </a:cubicBezTo>
                    <a:cubicBezTo>
                      <a:pt x="66862" y="355346"/>
                      <a:pt x="70040" y="355727"/>
                      <a:pt x="73345" y="355727"/>
                    </a:cubicBezTo>
                    <a:cubicBezTo>
                      <a:pt x="83005" y="355727"/>
                      <a:pt x="91649" y="352044"/>
                      <a:pt x="97115" y="345821"/>
                    </a:cubicBezTo>
                    <a:cubicBezTo>
                      <a:pt x="104869" y="353949"/>
                      <a:pt x="117707" y="357759"/>
                      <a:pt x="129656" y="354457"/>
                    </a:cubicBezTo>
                    <a:cubicBezTo>
                      <a:pt x="144655" y="350139"/>
                      <a:pt x="153681" y="334899"/>
                      <a:pt x="150376" y="319786"/>
                    </a:cubicBezTo>
                    <a:lnTo>
                      <a:pt x="151011" y="169164"/>
                    </a:lnTo>
                    <a:cubicBezTo>
                      <a:pt x="154062" y="170180"/>
                      <a:pt x="157367" y="170815"/>
                      <a:pt x="160545" y="170815"/>
                    </a:cubicBezTo>
                    <a:cubicBezTo>
                      <a:pt x="162833" y="170815"/>
                      <a:pt x="164994" y="170561"/>
                      <a:pt x="167282" y="170053"/>
                    </a:cubicBezTo>
                    <a:cubicBezTo>
                      <a:pt x="182027" y="166878"/>
                      <a:pt x="192704" y="153289"/>
                      <a:pt x="192704" y="137795"/>
                    </a:cubicBezTo>
                    <a:lnTo>
                      <a:pt x="192704" y="52832"/>
                    </a:lnTo>
                    <a:cubicBezTo>
                      <a:pt x="192704" y="23749"/>
                      <a:pt x="169061" y="127"/>
                      <a:pt x="139952" y="127"/>
                    </a:cubicBezTo>
                    <a:close/>
                    <a:moveTo>
                      <a:pt x="169697" y="137795"/>
                    </a:moveTo>
                    <a:cubicBezTo>
                      <a:pt x="169697" y="142494"/>
                      <a:pt x="166646" y="146685"/>
                      <a:pt x="162578" y="147574"/>
                    </a:cubicBezTo>
                    <a:cubicBezTo>
                      <a:pt x="159401" y="148209"/>
                      <a:pt x="156223" y="147320"/>
                      <a:pt x="153808" y="145034"/>
                    </a:cubicBezTo>
                    <a:cubicBezTo>
                      <a:pt x="152537" y="143764"/>
                      <a:pt x="151647" y="142240"/>
                      <a:pt x="151265" y="140589"/>
                    </a:cubicBezTo>
                    <a:cubicBezTo>
                      <a:pt x="151265" y="139954"/>
                      <a:pt x="151011" y="139319"/>
                      <a:pt x="151011" y="138684"/>
                    </a:cubicBezTo>
                    <a:lnTo>
                      <a:pt x="151011" y="138684"/>
                    </a:lnTo>
                    <a:cubicBezTo>
                      <a:pt x="151011" y="138684"/>
                      <a:pt x="151011" y="138684"/>
                      <a:pt x="151011" y="138684"/>
                    </a:cubicBezTo>
                    <a:lnTo>
                      <a:pt x="151011" y="61595"/>
                    </a:lnTo>
                    <a:cubicBezTo>
                      <a:pt x="151011" y="55245"/>
                      <a:pt x="145927" y="50038"/>
                      <a:pt x="139571" y="50038"/>
                    </a:cubicBezTo>
                    <a:cubicBezTo>
                      <a:pt x="133215" y="50038"/>
                      <a:pt x="128004" y="55245"/>
                      <a:pt x="128004" y="61595"/>
                    </a:cubicBezTo>
                    <a:lnTo>
                      <a:pt x="128004" y="138684"/>
                    </a:lnTo>
                    <a:cubicBezTo>
                      <a:pt x="128004" y="138684"/>
                      <a:pt x="128004" y="138684"/>
                      <a:pt x="128004" y="138684"/>
                    </a:cubicBezTo>
                    <a:lnTo>
                      <a:pt x="128004" y="138684"/>
                    </a:lnTo>
                    <a:cubicBezTo>
                      <a:pt x="128004" y="138684"/>
                      <a:pt x="127241" y="321183"/>
                      <a:pt x="127241" y="321183"/>
                    </a:cubicBezTo>
                    <a:cubicBezTo>
                      <a:pt x="127241" y="322326"/>
                      <a:pt x="127368" y="323342"/>
                      <a:pt x="127622" y="324358"/>
                    </a:cubicBezTo>
                    <a:cubicBezTo>
                      <a:pt x="128639" y="327914"/>
                      <a:pt x="126605" y="331343"/>
                      <a:pt x="122792" y="332486"/>
                    </a:cubicBezTo>
                    <a:cubicBezTo>
                      <a:pt x="118978" y="333629"/>
                      <a:pt x="114402" y="331597"/>
                      <a:pt x="113004" y="329311"/>
                    </a:cubicBezTo>
                    <a:lnTo>
                      <a:pt x="107284" y="177419"/>
                    </a:lnTo>
                    <a:cubicBezTo>
                      <a:pt x="107030" y="171196"/>
                      <a:pt x="101945" y="166370"/>
                      <a:pt x="95717" y="166370"/>
                    </a:cubicBezTo>
                    <a:cubicBezTo>
                      <a:pt x="89488" y="166370"/>
                      <a:pt x="84404" y="171323"/>
                      <a:pt x="84276" y="177546"/>
                    </a:cubicBezTo>
                    <a:lnTo>
                      <a:pt x="79827" y="330708"/>
                    </a:lnTo>
                    <a:cubicBezTo>
                      <a:pt x="78429" y="332486"/>
                      <a:pt x="73345" y="333375"/>
                      <a:pt x="69785" y="332486"/>
                    </a:cubicBezTo>
                    <a:cubicBezTo>
                      <a:pt x="66353" y="331470"/>
                      <a:pt x="64320" y="327914"/>
                      <a:pt x="65336" y="324485"/>
                    </a:cubicBezTo>
                    <a:cubicBezTo>
                      <a:pt x="65591" y="323469"/>
                      <a:pt x="65845" y="322326"/>
                      <a:pt x="65718" y="321183"/>
                    </a:cubicBezTo>
                    <a:lnTo>
                      <a:pt x="64065" y="167132"/>
                    </a:lnTo>
                    <a:lnTo>
                      <a:pt x="64065" y="143129"/>
                    </a:lnTo>
                    <a:cubicBezTo>
                      <a:pt x="64065" y="143129"/>
                      <a:pt x="64065" y="142621"/>
                      <a:pt x="64065" y="142240"/>
                    </a:cubicBezTo>
                    <a:cubicBezTo>
                      <a:pt x="64065" y="141732"/>
                      <a:pt x="64065" y="141351"/>
                      <a:pt x="63938" y="140843"/>
                    </a:cubicBezTo>
                    <a:cubicBezTo>
                      <a:pt x="63938" y="140843"/>
                      <a:pt x="63938" y="140843"/>
                      <a:pt x="63938" y="140843"/>
                    </a:cubicBezTo>
                    <a:cubicBezTo>
                      <a:pt x="64065" y="140081"/>
                      <a:pt x="64192" y="139446"/>
                      <a:pt x="64192" y="138684"/>
                    </a:cubicBezTo>
                    <a:lnTo>
                      <a:pt x="64192" y="61595"/>
                    </a:lnTo>
                    <a:cubicBezTo>
                      <a:pt x="64192" y="55245"/>
                      <a:pt x="59108" y="50038"/>
                      <a:pt x="52752" y="50038"/>
                    </a:cubicBezTo>
                    <a:cubicBezTo>
                      <a:pt x="46396" y="50038"/>
                      <a:pt x="41185" y="55245"/>
                      <a:pt x="41185" y="61595"/>
                    </a:cubicBezTo>
                    <a:lnTo>
                      <a:pt x="41185" y="138684"/>
                    </a:lnTo>
                    <a:cubicBezTo>
                      <a:pt x="41185" y="139446"/>
                      <a:pt x="41185" y="140081"/>
                      <a:pt x="41439" y="140716"/>
                    </a:cubicBezTo>
                    <a:cubicBezTo>
                      <a:pt x="41058" y="142367"/>
                      <a:pt x="40168" y="143764"/>
                      <a:pt x="38897" y="145034"/>
                    </a:cubicBezTo>
                    <a:cubicBezTo>
                      <a:pt x="36482" y="147320"/>
                      <a:pt x="33304" y="148336"/>
                      <a:pt x="30126" y="147574"/>
                    </a:cubicBezTo>
                    <a:cubicBezTo>
                      <a:pt x="26058" y="146685"/>
                      <a:pt x="23008" y="142494"/>
                      <a:pt x="23008" y="137795"/>
                    </a:cubicBezTo>
                    <a:lnTo>
                      <a:pt x="23008" y="52832"/>
                    </a:lnTo>
                    <a:cubicBezTo>
                      <a:pt x="23008" y="36449"/>
                      <a:pt x="36354" y="23114"/>
                      <a:pt x="52752" y="23114"/>
                    </a:cubicBezTo>
                    <a:lnTo>
                      <a:pt x="139952" y="23114"/>
                    </a:lnTo>
                    <a:cubicBezTo>
                      <a:pt x="156350" y="23114"/>
                      <a:pt x="169697" y="36449"/>
                      <a:pt x="169697" y="52832"/>
                    </a:cubicBezTo>
                    <a:lnTo>
                      <a:pt x="169697" y="137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27"/>
          <p:cNvGrpSpPr/>
          <p:nvPr/>
        </p:nvGrpSpPr>
        <p:grpSpPr>
          <a:xfrm>
            <a:off x="6494243" y="1897468"/>
            <a:ext cx="466334" cy="463125"/>
            <a:chOff x="6562507" y="1732346"/>
            <a:chExt cx="546842" cy="543079"/>
          </a:xfrm>
          <a:solidFill>
            <a:srgbClr val="0F70B7"/>
          </a:solidFill>
        </p:grpSpPr>
        <p:sp>
          <p:nvSpPr>
            <p:cNvPr id="494" name="Google Shape;494;p27"/>
            <p:cNvSpPr/>
            <p:nvPr/>
          </p:nvSpPr>
          <p:spPr>
            <a:xfrm>
              <a:off x="6562507" y="1938760"/>
              <a:ext cx="376951" cy="336665"/>
            </a:xfrm>
            <a:custGeom>
              <a:avLst/>
              <a:gdLst/>
              <a:ahLst/>
              <a:cxnLst/>
              <a:rect l="l" t="t" r="r" b="b"/>
              <a:pathLst>
                <a:path w="376951" h="336665" extrusionOk="0">
                  <a:moveTo>
                    <a:pt x="273295" y="336665"/>
                  </a:moveTo>
                  <a:cubicBezTo>
                    <a:pt x="122665" y="336665"/>
                    <a:pt x="0" y="214110"/>
                    <a:pt x="0" y="63488"/>
                  </a:cubicBezTo>
                  <a:cubicBezTo>
                    <a:pt x="0" y="44819"/>
                    <a:pt x="1907" y="26531"/>
                    <a:pt x="5466" y="9132"/>
                  </a:cubicBezTo>
                  <a:cubicBezTo>
                    <a:pt x="6101" y="6084"/>
                    <a:pt x="7881" y="3544"/>
                    <a:pt x="10423" y="1893"/>
                  </a:cubicBezTo>
                  <a:cubicBezTo>
                    <a:pt x="12965" y="242"/>
                    <a:pt x="16143" y="-393"/>
                    <a:pt x="19067" y="242"/>
                  </a:cubicBezTo>
                  <a:lnTo>
                    <a:pt x="159274" y="30087"/>
                  </a:lnTo>
                  <a:cubicBezTo>
                    <a:pt x="165375" y="31357"/>
                    <a:pt x="169315" y="37326"/>
                    <a:pt x="168171" y="43422"/>
                  </a:cubicBezTo>
                  <a:cubicBezTo>
                    <a:pt x="166900" y="50153"/>
                    <a:pt x="166265" y="56884"/>
                    <a:pt x="166265" y="63488"/>
                  </a:cubicBezTo>
                  <a:cubicBezTo>
                    <a:pt x="166265" y="122416"/>
                    <a:pt x="214186" y="170295"/>
                    <a:pt x="273040" y="170295"/>
                  </a:cubicBezTo>
                  <a:cubicBezTo>
                    <a:pt x="286641" y="170295"/>
                    <a:pt x="299861" y="167755"/>
                    <a:pt x="312064" y="162929"/>
                  </a:cubicBezTo>
                  <a:cubicBezTo>
                    <a:pt x="314988" y="161786"/>
                    <a:pt x="318166" y="161786"/>
                    <a:pt x="321089" y="163056"/>
                  </a:cubicBezTo>
                  <a:cubicBezTo>
                    <a:pt x="323886" y="164326"/>
                    <a:pt x="326174" y="166739"/>
                    <a:pt x="327191" y="169660"/>
                  </a:cubicBezTo>
                  <a:lnTo>
                    <a:pt x="376257" y="304407"/>
                  </a:lnTo>
                  <a:cubicBezTo>
                    <a:pt x="378418" y="310376"/>
                    <a:pt x="375367" y="316853"/>
                    <a:pt x="369520" y="319139"/>
                  </a:cubicBezTo>
                  <a:cubicBezTo>
                    <a:pt x="338885" y="330823"/>
                    <a:pt x="306471" y="336665"/>
                    <a:pt x="273040" y="336665"/>
                  </a:cubicBezTo>
                  <a:close/>
                  <a:moveTo>
                    <a:pt x="25931" y="25134"/>
                  </a:moveTo>
                  <a:cubicBezTo>
                    <a:pt x="24024" y="37580"/>
                    <a:pt x="23008" y="50407"/>
                    <a:pt x="23008" y="63488"/>
                  </a:cubicBezTo>
                  <a:cubicBezTo>
                    <a:pt x="23008" y="201410"/>
                    <a:pt x="135249" y="313678"/>
                    <a:pt x="273295" y="313678"/>
                  </a:cubicBezTo>
                  <a:cubicBezTo>
                    <a:pt x="299988" y="313678"/>
                    <a:pt x="326047" y="309614"/>
                    <a:pt x="350834" y="301486"/>
                  </a:cubicBezTo>
                  <a:lnTo>
                    <a:pt x="309649" y="188202"/>
                  </a:lnTo>
                  <a:cubicBezTo>
                    <a:pt x="297955" y="191631"/>
                    <a:pt x="285752" y="193409"/>
                    <a:pt x="273295" y="193409"/>
                  </a:cubicBezTo>
                  <a:cubicBezTo>
                    <a:pt x="201730" y="193409"/>
                    <a:pt x="143511" y="135116"/>
                    <a:pt x="143511" y="63615"/>
                  </a:cubicBezTo>
                  <a:cubicBezTo>
                    <a:pt x="143511" y="59170"/>
                    <a:pt x="143766" y="54852"/>
                    <a:pt x="144147" y="50407"/>
                  </a:cubicBezTo>
                  <a:lnTo>
                    <a:pt x="25931" y="252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606500" y="1732346"/>
              <a:ext cx="220151" cy="213768"/>
            </a:xfrm>
            <a:custGeom>
              <a:avLst/>
              <a:gdLst/>
              <a:ahLst/>
              <a:cxnLst/>
              <a:rect l="l" t="t" r="r" b="b"/>
              <a:pathLst>
                <a:path w="220151" h="213768" extrusionOk="0">
                  <a:moveTo>
                    <a:pt x="132314" y="213769"/>
                  </a:moveTo>
                  <a:cubicBezTo>
                    <a:pt x="130153" y="213769"/>
                    <a:pt x="127992" y="213134"/>
                    <a:pt x="126085" y="211991"/>
                  </a:cubicBezTo>
                  <a:lnTo>
                    <a:pt x="5327" y="134266"/>
                  </a:lnTo>
                  <a:cubicBezTo>
                    <a:pt x="2785" y="132615"/>
                    <a:pt x="878" y="129948"/>
                    <a:pt x="242" y="126900"/>
                  </a:cubicBezTo>
                  <a:cubicBezTo>
                    <a:pt x="-393" y="123852"/>
                    <a:pt x="242" y="120805"/>
                    <a:pt x="1895" y="118138"/>
                  </a:cubicBezTo>
                  <a:cubicBezTo>
                    <a:pt x="43970" y="55273"/>
                    <a:pt x="110959" y="12219"/>
                    <a:pt x="185575" y="154"/>
                  </a:cubicBezTo>
                  <a:cubicBezTo>
                    <a:pt x="188625" y="-354"/>
                    <a:pt x="191676" y="408"/>
                    <a:pt x="194218" y="2186"/>
                  </a:cubicBezTo>
                  <a:cubicBezTo>
                    <a:pt x="196761" y="3964"/>
                    <a:pt x="198413" y="6758"/>
                    <a:pt x="198794" y="9806"/>
                  </a:cubicBezTo>
                  <a:lnTo>
                    <a:pt x="220022" y="151793"/>
                  </a:lnTo>
                  <a:cubicBezTo>
                    <a:pt x="220531" y="155094"/>
                    <a:pt x="219514" y="158523"/>
                    <a:pt x="217353" y="160937"/>
                  </a:cubicBezTo>
                  <a:cubicBezTo>
                    <a:pt x="215446" y="163096"/>
                    <a:pt x="212904" y="164493"/>
                    <a:pt x="209980" y="164873"/>
                  </a:cubicBezTo>
                  <a:cubicBezTo>
                    <a:pt x="182397" y="169827"/>
                    <a:pt x="157609" y="185828"/>
                    <a:pt x="141593" y="208816"/>
                  </a:cubicBezTo>
                  <a:cubicBezTo>
                    <a:pt x="139305" y="211991"/>
                    <a:pt x="135746" y="213769"/>
                    <a:pt x="132187" y="213769"/>
                  </a:cubicBezTo>
                  <a:close/>
                  <a:moveTo>
                    <a:pt x="27953" y="121313"/>
                  </a:moveTo>
                  <a:lnTo>
                    <a:pt x="129644" y="186844"/>
                  </a:lnTo>
                  <a:cubicBezTo>
                    <a:pt x="146678" y="166398"/>
                    <a:pt x="170067" y="151539"/>
                    <a:pt x="195743" y="144554"/>
                  </a:cubicBezTo>
                  <a:lnTo>
                    <a:pt x="177820" y="24919"/>
                  </a:lnTo>
                  <a:cubicBezTo>
                    <a:pt x="117950" y="37492"/>
                    <a:pt x="64308" y="71909"/>
                    <a:pt x="27826" y="121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6853642" y="1736976"/>
              <a:ext cx="255707" cy="416021"/>
            </a:xfrm>
            <a:custGeom>
              <a:avLst/>
              <a:gdLst/>
              <a:ahLst/>
              <a:cxnLst/>
              <a:rect l="l" t="t" r="r" b="b"/>
              <a:pathLst>
                <a:path w="255707" h="416021" extrusionOk="0">
                  <a:moveTo>
                    <a:pt x="203846" y="416021"/>
                  </a:moveTo>
                  <a:cubicBezTo>
                    <a:pt x="201812" y="416021"/>
                    <a:pt x="199651" y="415513"/>
                    <a:pt x="197744" y="414243"/>
                  </a:cubicBezTo>
                  <a:lnTo>
                    <a:pt x="75969" y="338424"/>
                  </a:lnTo>
                  <a:cubicBezTo>
                    <a:pt x="73300" y="336773"/>
                    <a:pt x="71520" y="334233"/>
                    <a:pt x="70884" y="331185"/>
                  </a:cubicBezTo>
                  <a:cubicBezTo>
                    <a:pt x="70249" y="328137"/>
                    <a:pt x="70884" y="325089"/>
                    <a:pt x="72410" y="322422"/>
                  </a:cubicBezTo>
                  <a:cubicBezTo>
                    <a:pt x="83342" y="305404"/>
                    <a:pt x="89189" y="285592"/>
                    <a:pt x="89189" y="265272"/>
                  </a:cubicBezTo>
                  <a:cubicBezTo>
                    <a:pt x="89189" y="216377"/>
                    <a:pt x="56139" y="173832"/>
                    <a:pt x="8726" y="161767"/>
                  </a:cubicBezTo>
                  <a:cubicBezTo>
                    <a:pt x="2624" y="160243"/>
                    <a:pt x="-1189" y="154020"/>
                    <a:pt x="336" y="147797"/>
                  </a:cubicBezTo>
                  <a:lnTo>
                    <a:pt x="35038" y="8732"/>
                  </a:lnTo>
                  <a:cubicBezTo>
                    <a:pt x="35801" y="5811"/>
                    <a:pt x="37708" y="3271"/>
                    <a:pt x="40250" y="1620"/>
                  </a:cubicBezTo>
                  <a:cubicBezTo>
                    <a:pt x="42920" y="96"/>
                    <a:pt x="45970" y="-412"/>
                    <a:pt x="49021" y="350"/>
                  </a:cubicBezTo>
                  <a:cubicBezTo>
                    <a:pt x="170669" y="30830"/>
                    <a:pt x="255708" y="139796"/>
                    <a:pt x="255708" y="265272"/>
                  </a:cubicBezTo>
                  <a:cubicBezTo>
                    <a:pt x="255708" y="316961"/>
                    <a:pt x="241217" y="367253"/>
                    <a:pt x="213761" y="410687"/>
                  </a:cubicBezTo>
                  <a:cubicBezTo>
                    <a:pt x="211599" y="414116"/>
                    <a:pt x="207786" y="416021"/>
                    <a:pt x="203973" y="416021"/>
                  </a:cubicBezTo>
                  <a:close/>
                  <a:moveTo>
                    <a:pt x="97578" y="324835"/>
                  </a:moveTo>
                  <a:lnTo>
                    <a:pt x="200032" y="388589"/>
                  </a:lnTo>
                  <a:cubicBezTo>
                    <a:pt x="221387" y="351251"/>
                    <a:pt x="232573" y="308833"/>
                    <a:pt x="232573" y="265272"/>
                  </a:cubicBezTo>
                  <a:cubicBezTo>
                    <a:pt x="232573" y="154147"/>
                    <a:pt x="159864" y="57373"/>
                    <a:pt x="54487" y="25750"/>
                  </a:cubicBezTo>
                  <a:lnTo>
                    <a:pt x="25251" y="142844"/>
                  </a:lnTo>
                  <a:cubicBezTo>
                    <a:pt x="76986" y="160878"/>
                    <a:pt x="112069" y="209646"/>
                    <a:pt x="112069" y="265272"/>
                  </a:cubicBezTo>
                  <a:cubicBezTo>
                    <a:pt x="112069" y="286100"/>
                    <a:pt x="107112" y="306420"/>
                    <a:pt x="97578" y="3248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3555463" y="1926842"/>
            <a:ext cx="632204" cy="404726"/>
            <a:chOff x="3116378" y="1766791"/>
            <a:chExt cx="741347" cy="474598"/>
          </a:xfrm>
          <a:solidFill>
            <a:srgbClr val="0F70B7"/>
          </a:solidFill>
        </p:grpSpPr>
        <p:sp>
          <p:nvSpPr>
            <p:cNvPr id="498" name="Google Shape;498;p27"/>
            <p:cNvSpPr/>
            <p:nvPr/>
          </p:nvSpPr>
          <p:spPr>
            <a:xfrm>
              <a:off x="3116378" y="1766791"/>
              <a:ext cx="239375" cy="228726"/>
            </a:xfrm>
            <a:custGeom>
              <a:avLst/>
              <a:gdLst/>
              <a:ahLst/>
              <a:cxnLst/>
              <a:rect l="l" t="t" r="r" b="b"/>
              <a:pathLst>
                <a:path w="239375" h="228726" extrusionOk="0">
                  <a:moveTo>
                    <a:pt x="186295" y="228600"/>
                  </a:moveTo>
                  <a:cubicBezTo>
                    <a:pt x="184262" y="228600"/>
                    <a:pt x="182355" y="228092"/>
                    <a:pt x="180575" y="227203"/>
                  </a:cubicBezTo>
                  <a:lnTo>
                    <a:pt x="119942" y="195326"/>
                  </a:lnTo>
                  <a:lnTo>
                    <a:pt x="59309" y="227203"/>
                  </a:lnTo>
                  <a:cubicBezTo>
                    <a:pt x="55114" y="229362"/>
                    <a:pt x="50029" y="228981"/>
                    <a:pt x="46216" y="226314"/>
                  </a:cubicBezTo>
                  <a:cubicBezTo>
                    <a:pt x="42403" y="223520"/>
                    <a:pt x="40496" y="218821"/>
                    <a:pt x="41259" y="214249"/>
                  </a:cubicBezTo>
                  <a:lnTo>
                    <a:pt x="52826" y="146812"/>
                  </a:lnTo>
                  <a:lnTo>
                    <a:pt x="3760" y="99060"/>
                  </a:lnTo>
                  <a:cubicBezTo>
                    <a:pt x="328" y="95758"/>
                    <a:pt x="-816" y="90805"/>
                    <a:pt x="582" y="86360"/>
                  </a:cubicBezTo>
                  <a:cubicBezTo>
                    <a:pt x="1980" y="81915"/>
                    <a:pt x="5921" y="78613"/>
                    <a:pt x="10624" y="77978"/>
                  </a:cubicBezTo>
                  <a:lnTo>
                    <a:pt x="78376" y="68199"/>
                  </a:lnTo>
                  <a:lnTo>
                    <a:pt x="108629" y="6858"/>
                  </a:lnTo>
                  <a:cubicBezTo>
                    <a:pt x="110663" y="2667"/>
                    <a:pt x="114985" y="0"/>
                    <a:pt x="119688" y="0"/>
                  </a:cubicBezTo>
                  <a:cubicBezTo>
                    <a:pt x="124391" y="0"/>
                    <a:pt x="128713" y="2667"/>
                    <a:pt x="130747" y="6858"/>
                  </a:cubicBezTo>
                  <a:lnTo>
                    <a:pt x="161000" y="68199"/>
                  </a:lnTo>
                  <a:lnTo>
                    <a:pt x="228751" y="77978"/>
                  </a:lnTo>
                  <a:cubicBezTo>
                    <a:pt x="233455" y="78613"/>
                    <a:pt x="237268" y="81915"/>
                    <a:pt x="238794" y="86360"/>
                  </a:cubicBezTo>
                  <a:cubicBezTo>
                    <a:pt x="240192" y="90805"/>
                    <a:pt x="239048" y="95758"/>
                    <a:pt x="235616" y="99060"/>
                  </a:cubicBezTo>
                  <a:lnTo>
                    <a:pt x="186550" y="146812"/>
                  </a:lnTo>
                  <a:lnTo>
                    <a:pt x="198117" y="214249"/>
                  </a:lnTo>
                  <a:cubicBezTo>
                    <a:pt x="198880" y="218948"/>
                    <a:pt x="196973" y="223647"/>
                    <a:pt x="193160" y="226314"/>
                  </a:cubicBezTo>
                  <a:cubicBezTo>
                    <a:pt x="190999" y="227838"/>
                    <a:pt x="188456" y="228727"/>
                    <a:pt x="185914" y="228727"/>
                  </a:cubicBezTo>
                  <a:close/>
                  <a:moveTo>
                    <a:pt x="119942" y="168910"/>
                  </a:moveTo>
                  <a:cubicBezTo>
                    <a:pt x="121976" y="168910"/>
                    <a:pt x="123883" y="169418"/>
                    <a:pt x="125662" y="170307"/>
                  </a:cubicBezTo>
                  <a:lnTo>
                    <a:pt x="169771" y="193548"/>
                  </a:lnTo>
                  <a:lnTo>
                    <a:pt x="161381" y="144399"/>
                  </a:lnTo>
                  <a:cubicBezTo>
                    <a:pt x="160746" y="140335"/>
                    <a:pt x="162017" y="136271"/>
                    <a:pt x="164940" y="133477"/>
                  </a:cubicBezTo>
                  <a:lnTo>
                    <a:pt x="200659" y="98679"/>
                  </a:lnTo>
                  <a:lnTo>
                    <a:pt x="151339" y="91567"/>
                  </a:lnTo>
                  <a:cubicBezTo>
                    <a:pt x="147271" y="90932"/>
                    <a:pt x="143840" y="88392"/>
                    <a:pt x="142060" y="84836"/>
                  </a:cubicBezTo>
                  <a:lnTo>
                    <a:pt x="119942" y="40132"/>
                  </a:lnTo>
                  <a:lnTo>
                    <a:pt x="97824" y="84836"/>
                  </a:lnTo>
                  <a:cubicBezTo>
                    <a:pt x="96045" y="88519"/>
                    <a:pt x="92485" y="91059"/>
                    <a:pt x="88545" y="91567"/>
                  </a:cubicBezTo>
                  <a:lnTo>
                    <a:pt x="39225" y="98679"/>
                  </a:lnTo>
                  <a:lnTo>
                    <a:pt x="74944" y="133477"/>
                  </a:lnTo>
                  <a:cubicBezTo>
                    <a:pt x="77867" y="136271"/>
                    <a:pt x="79266" y="140462"/>
                    <a:pt x="78503" y="144399"/>
                  </a:cubicBezTo>
                  <a:lnTo>
                    <a:pt x="70113" y="193548"/>
                  </a:lnTo>
                  <a:lnTo>
                    <a:pt x="114222" y="170307"/>
                  </a:lnTo>
                  <a:cubicBezTo>
                    <a:pt x="116002" y="169418"/>
                    <a:pt x="118035" y="168910"/>
                    <a:pt x="119942" y="1689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367428" y="1766791"/>
              <a:ext cx="239375" cy="228726"/>
            </a:xfrm>
            <a:custGeom>
              <a:avLst/>
              <a:gdLst/>
              <a:ahLst/>
              <a:cxnLst/>
              <a:rect l="l" t="t" r="r" b="b"/>
              <a:pathLst>
                <a:path w="239375" h="228726" extrusionOk="0">
                  <a:moveTo>
                    <a:pt x="186295" y="228600"/>
                  </a:moveTo>
                  <a:cubicBezTo>
                    <a:pt x="184262" y="228600"/>
                    <a:pt x="182355" y="228092"/>
                    <a:pt x="180575" y="227203"/>
                  </a:cubicBezTo>
                  <a:lnTo>
                    <a:pt x="119942" y="195326"/>
                  </a:lnTo>
                  <a:lnTo>
                    <a:pt x="59309" y="227203"/>
                  </a:lnTo>
                  <a:cubicBezTo>
                    <a:pt x="55114" y="229362"/>
                    <a:pt x="50029" y="228981"/>
                    <a:pt x="46216" y="226314"/>
                  </a:cubicBezTo>
                  <a:cubicBezTo>
                    <a:pt x="42403" y="223520"/>
                    <a:pt x="40496" y="218821"/>
                    <a:pt x="41259" y="214249"/>
                  </a:cubicBezTo>
                  <a:lnTo>
                    <a:pt x="52826" y="146812"/>
                  </a:lnTo>
                  <a:lnTo>
                    <a:pt x="3760" y="99060"/>
                  </a:lnTo>
                  <a:cubicBezTo>
                    <a:pt x="328" y="95758"/>
                    <a:pt x="-816" y="90805"/>
                    <a:pt x="582" y="86360"/>
                  </a:cubicBezTo>
                  <a:cubicBezTo>
                    <a:pt x="1980" y="81915"/>
                    <a:pt x="5921" y="78613"/>
                    <a:pt x="10624" y="77978"/>
                  </a:cubicBezTo>
                  <a:lnTo>
                    <a:pt x="78376" y="68199"/>
                  </a:lnTo>
                  <a:lnTo>
                    <a:pt x="108629" y="6858"/>
                  </a:lnTo>
                  <a:cubicBezTo>
                    <a:pt x="110663" y="2667"/>
                    <a:pt x="114985" y="0"/>
                    <a:pt x="119688" y="0"/>
                  </a:cubicBezTo>
                  <a:cubicBezTo>
                    <a:pt x="124391" y="0"/>
                    <a:pt x="128713" y="2667"/>
                    <a:pt x="130747" y="6858"/>
                  </a:cubicBezTo>
                  <a:lnTo>
                    <a:pt x="161000" y="68199"/>
                  </a:lnTo>
                  <a:lnTo>
                    <a:pt x="228751" y="77978"/>
                  </a:lnTo>
                  <a:cubicBezTo>
                    <a:pt x="233455" y="78613"/>
                    <a:pt x="237268" y="81915"/>
                    <a:pt x="238794" y="86360"/>
                  </a:cubicBezTo>
                  <a:cubicBezTo>
                    <a:pt x="240192" y="90805"/>
                    <a:pt x="239048" y="95758"/>
                    <a:pt x="235616" y="99060"/>
                  </a:cubicBezTo>
                  <a:lnTo>
                    <a:pt x="186550" y="146812"/>
                  </a:lnTo>
                  <a:lnTo>
                    <a:pt x="198117" y="214249"/>
                  </a:lnTo>
                  <a:cubicBezTo>
                    <a:pt x="198880" y="218948"/>
                    <a:pt x="196973" y="223647"/>
                    <a:pt x="193160" y="226314"/>
                  </a:cubicBezTo>
                  <a:cubicBezTo>
                    <a:pt x="190999" y="227838"/>
                    <a:pt x="188456" y="228727"/>
                    <a:pt x="185914" y="228727"/>
                  </a:cubicBezTo>
                  <a:close/>
                  <a:moveTo>
                    <a:pt x="119942" y="168910"/>
                  </a:moveTo>
                  <a:cubicBezTo>
                    <a:pt x="121976" y="168910"/>
                    <a:pt x="123883" y="169418"/>
                    <a:pt x="125662" y="170307"/>
                  </a:cubicBezTo>
                  <a:lnTo>
                    <a:pt x="169771" y="193548"/>
                  </a:lnTo>
                  <a:lnTo>
                    <a:pt x="161381" y="144399"/>
                  </a:lnTo>
                  <a:cubicBezTo>
                    <a:pt x="160746" y="140335"/>
                    <a:pt x="162017" y="136271"/>
                    <a:pt x="164940" y="133477"/>
                  </a:cubicBezTo>
                  <a:lnTo>
                    <a:pt x="200659" y="98679"/>
                  </a:lnTo>
                  <a:lnTo>
                    <a:pt x="151339" y="91567"/>
                  </a:lnTo>
                  <a:cubicBezTo>
                    <a:pt x="147271" y="90932"/>
                    <a:pt x="143840" y="88392"/>
                    <a:pt x="142060" y="84836"/>
                  </a:cubicBezTo>
                  <a:lnTo>
                    <a:pt x="119942" y="40132"/>
                  </a:lnTo>
                  <a:lnTo>
                    <a:pt x="97824" y="84836"/>
                  </a:lnTo>
                  <a:cubicBezTo>
                    <a:pt x="96045" y="88519"/>
                    <a:pt x="92485" y="91059"/>
                    <a:pt x="88545" y="91567"/>
                  </a:cubicBezTo>
                  <a:lnTo>
                    <a:pt x="39225" y="98679"/>
                  </a:lnTo>
                  <a:lnTo>
                    <a:pt x="74944" y="133477"/>
                  </a:lnTo>
                  <a:cubicBezTo>
                    <a:pt x="77867" y="136271"/>
                    <a:pt x="79266" y="140462"/>
                    <a:pt x="78503" y="144399"/>
                  </a:cubicBezTo>
                  <a:lnTo>
                    <a:pt x="70113" y="193548"/>
                  </a:lnTo>
                  <a:lnTo>
                    <a:pt x="114222" y="170307"/>
                  </a:lnTo>
                  <a:cubicBezTo>
                    <a:pt x="116002" y="169418"/>
                    <a:pt x="118035" y="168910"/>
                    <a:pt x="119942" y="1689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241839" y="2012662"/>
              <a:ext cx="239375" cy="228727"/>
            </a:xfrm>
            <a:custGeom>
              <a:avLst/>
              <a:gdLst/>
              <a:ahLst/>
              <a:cxnLst/>
              <a:rect l="l" t="t" r="r" b="b"/>
              <a:pathLst>
                <a:path w="239375" h="228727" extrusionOk="0">
                  <a:moveTo>
                    <a:pt x="186295" y="228600"/>
                  </a:moveTo>
                  <a:cubicBezTo>
                    <a:pt x="184262" y="228600"/>
                    <a:pt x="182355" y="228092"/>
                    <a:pt x="180575" y="227203"/>
                  </a:cubicBezTo>
                  <a:lnTo>
                    <a:pt x="119942" y="195326"/>
                  </a:lnTo>
                  <a:lnTo>
                    <a:pt x="59309" y="227203"/>
                  </a:lnTo>
                  <a:cubicBezTo>
                    <a:pt x="55114" y="229362"/>
                    <a:pt x="50029" y="228981"/>
                    <a:pt x="46216" y="226314"/>
                  </a:cubicBezTo>
                  <a:cubicBezTo>
                    <a:pt x="42403" y="223520"/>
                    <a:pt x="40496" y="218821"/>
                    <a:pt x="41259" y="214249"/>
                  </a:cubicBezTo>
                  <a:lnTo>
                    <a:pt x="52826" y="146812"/>
                  </a:lnTo>
                  <a:lnTo>
                    <a:pt x="3760" y="99060"/>
                  </a:lnTo>
                  <a:cubicBezTo>
                    <a:pt x="328" y="95758"/>
                    <a:pt x="-816" y="90805"/>
                    <a:pt x="582" y="86360"/>
                  </a:cubicBezTo>
                  <a:cubicBezTo>
                    <a:pt x="1980" y="81915"/>
                    <a:pt x="5921" y="78613"/>
                    <a:pt x="10624" y="77978"/>
                  </a:cubicBezTo>
                  <a:lnTo>
                    <a:pt x="78376" y="68199"/>
                  </a:lnTo>
                  <a:lnTo>
                    <a:pt x="108629" y="6858"/>
                  </a:lnTo>
                  <a:cubicBezTo>
                    <a:pt x="110663" y="2667"/>
                    <a:pt x="114985" y="0"/>
                    <a:pt x="119688" y="0"/>
                  </a:cubicBezTo>
                  <a:cubicBezTo>
                    <a:pt x="124391" y="0"/>
                    <a:pt x="128713" y="2667"/>
                    <a:pt x="130747" y="6858"/>
                  </a:cubicBezTo>
                  <a:lnTo>
                    <a:pt x="161000" y="68199"/>
                  </a:lnTo>
                  <a:lnTo>
                    <a:pt x="228752" y="77978"/>
                  </a:lnTo>
                  <a:cubicBezTo>
                    <a:pt x="233455" y="78613"/>
                    <a:pt x="237268" y="81915"/>
                    <a:pt x="238793" y="86360"/>
                  </a:cubicBezTo>
                  <a:cubicBezTo>
                    <a:pt x="240192" y="90805"/>
                    <a:pt x="239048" y="95758"/>
                    <a:pt x="235616" y="99060"/>
                  </a:cubicBezTo>
                  <a:lnTo>
                    <a:pt x="186550" y="146812"/>
                  </a:lnTo>
                  <a:lnTo>
                    <a:pt x="198117" y="214249"/>
                  </a:lnTo>
                  <a:cubicBezTo>
                    <a:pt x="198880" y="218948"/>
                    <a:pt x="196973" y="223647"/>
                    <a:pt x="193160" y="226314"/>
                  </a:cubicBezTo>
                  <a:cubicBezTo>
                    <a:pt x="190999" y="227838"/>
                    <a:pt x="188456" y="228727"/>
                    <a:pt x="185914" y="228727"/>
                  </a:cubicBezTo>
                  <a:close/>
                  <a:moveTo>
                    <a:pt x="119942" y="168910"/>
                  </a:moveTo>
                  <a:cubicBezTo>
                    <a:pt x="121976" y="168910"/>
                    <a:pt x="123883" y="169418"/>
                    <a:pt x="125662" y="170307"/>
                  </a:cubicBezTo>
                  <a:lnTo>
                    <a:pt x="169771" y="193548"/>
                  </a:lnTo>
                  <a:lnTo>
                    <a:pt x="161381" y="144399"/>
                  </a:lnTo>
                  <a:cubicBezTo>
                    <a:pt x="160746" y="140335"/>
                    <a:pt x="162017" y="136271"/>
                    <a:pt x="164940" y="133477"/>
                  </a:cubicBezTo>
                  <a:lnTo>
                    <a:pt x="200659" y="98679"/>
                  </a:lnTo>
                  <a:lnTo>
                    <a:pt x="151339" y="91567"/>
                  </a:lnTo>
                  <a:cubicBezTo>
                    <a:pt x="147272" y="90932"/>
                    <a:pt x="143839" y="88392"/>
                    <a:pt x="142060" y="84836"/>
                  </a:cubicBezTo>
                  <a:lnTo>
                    <a:pt x="119942" y="40132"/>
                  </a:lnTo>
                  <a:lnTo>
                    <a:pt x="97824" y="84836"/>
                  </a:lnTo>
                  <a:cubicBezTo>
                    <a:pt x="96045" y="88519"/>
                    <a:pt x="92486" y="91059"/>
                    <a:pt x="88545" y="91567"/>
                  </a:cubicBezTo>
                  <a:lnTo>
                    <a:pt x="39225" y="98679"/>
                  </a:lnTo>
                  <a:lnTo>
                    <a:pt x="74944" y="133477"/>
                  </a:lnTo>
                  <a:cubicBezTo>
                    <a:pt x="77867" y="136271"/>
                    <a:pt x="79266" y="140462"/>
                    <a:pt x="78503" y="144399"/>
                  </a:cubicBezTo>
                  <a:lnTo>
                    <a:pt x="70113" y="193548"/>
                  </a:lnTo>
                  <a:lnTo>
                    <a:pt x="114222" y="170307"/>
                  </a:lnTo>
                  <a:cubicBezTo>
                    <a:pt x="116002" y="169418"/>
                    <a:pt x="118035" y="168910"/>
                    <a:pt x="119942" y="1689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492889" y="2012662"/>
              <a:ext cx="239375" cy="228727"/>
            </a:xfrm>
            <a:custGeom>
              <a:avLst/>
              <a:gdLst/>
              <a:ahLst/>
              <a:cxnLst/>
              <a:rect l="l" t="t" r="r" b="b"/>
              <a:pathLst>
                <a:path w="239375" h="228727" extrusionOk="0">
                  <a:moveTo>
                    <a:pt x="186295" y="228600"/>
                  </a:moveTo>
                  <a:cubicBezTo>
                    <a:pt x="184262" y="228600"/>
                    <a:pt x="182355" y="228092"/>
                    <a:pt x="180575" y="227203"/>
                  </a:cubicBezTo>
                  <a:lnTo>
                    <a:pt x="119942" y="195326"/>
                  </a:lnTo>
                  <a:lnTo>
                    <a:pt x="59309" y="227203"/>
                  </a:lnTo>
                  <a:cubicBezTo>
                    <a:pt x="55114" y="229362"/>
                    <a:pt x="50029" y="228981"/>
                    <a:pt x="46216" y="226314"/>
                  </a:cubicBezTo>
                  <a:cubicBezTo>
                    <a:pt x="42403" y="223520"/>
                    <a:pt x="40496" y="218821"/>
                    <a:pt x="41259" y="214249"/>
                  </a:cubicBezTo>
                  <a:lnTo>
                    <a:pt x="52826" y="146812"/>
                  </a:lnTo>
                  <a:lnTo>
                    <a:pt x="3760" y="99060"/>
                  </a:lnTo>
                  <a:cubicBezTo>
                    <a:pt x="328" y="95758"/>
                    <a:pt x="-816" y="90805"/>
                    <a:pt x="582" y="86360"/>
                  </a:cubicBezTo>
                  <a:cubicBezTo>
                    <a:pt x="1980" y="81915"/>
                    <a:pt x="5921" y="78613"/>
                    <a:pt x="10624" y="77978"/>
                  </a:cubicBezTo>
                  <a:lnTo>
                    <a:pt x="78376" y="68199"/>
                  </a:lnTo>
                  <a:lnTo>
                    <a:pt x="108629" y="6858"/>
                  </a:lnTo>
                  <a:cubicBezTo>
                    <a:pt x="110663" y="2667"/>
                    <a:pt x="114985" y="0"/>
                    <a:pt x="119688" y="0"/>
                  </a:cubicBezTo>
                  <a:cubicBezTo>
                    <a:pt x="124391" y="0"/>
                    <a:pt x="128713" y="2667"/>
                    <a:pt x="130747" y="6858"/>
                  </a:cubicBezTo>
                  <a:lnTo>
                    <a:pt x="161000" y="68199"/>
                  </a:lnTo>
                  <a:lnTo>
                    <a:pt x="228752" y="77978"/>
                  </a:lnTo>
                  <a:cubicBezTo>
                    <a:pt x="233455" y="78613"/>
                    <a:pt x="237268" y="81915"/>
                    <a:pt x="238793" y="86360"/>
                  </a:cubicBezTo>
                  <a:cubicBezTo>
                    <a:pt x="240192" y="90805"/>
                    <a:pt x="239048" y="95758"/>
                    <a:pt x="235616" y="99060"/>
                  </a:cubicBezTo>
                  <a:lnTo>
                    <a:pt x="186550" y="146812"/>
                  </a:lnTo>
                  <a:lnTo>
                    <a:pt x="198117" y="214249"/>
                  </a:lnTo>
                  <a:cubicBezTo>
                    <a:pt x="198880" y="218948"/>
                    <a:pt x="196973" y="223647"/>
                    <a:pt x="193160" y="226314"/>
                  </a:cubicBezTo>
                  <a:cubicBezTo>
                    <a:pt x="190999" y="227838"/>
                    <a:pt x="188456" y="228727"/>
                    <a:pt x="185914" y="228727"/>
                  </a:cubicBezTo>
                  <a:close/>
                  <a:moveTo>
                    <a:pt x="119942" y="168910"/>
                  </a:moveTo>
                  <a:cubicBezTo>
                    <a:pt x="121976" y="168910"/>
                    <a:pt x="123883" y="169418"/>
                    <a:pt x="125662" y="170307"/>
                  </a:cubicBezTo>
                  <a:lnTo>
                    <a:pt x="169771" y="193548"/>
                  </a:lnTo>
                  <a:lnTo>
                    <a:pt x="161381" y="144399"/>
                  </a:lnTo>
                  <a:cubicBezTo>
                    <a:pt x="160746" y="140335"/>
                    <a:pt x="162017" y="136271"/>
                    <a:pt x="164940" y="133477"/>
                  </a:cubicBezTo>
                  <a:lnTo>
                    <a:pt x="200659" y="98679"/>
                  </a:lnTo>
                  <a:lnTo>
                    <a:pt x="151339" y="91567"/>
                  </a:lnTo>
                  <a:cubicBezTo>
                    <a:pt x="147272" y="90932"/>
                    <a:pt x="143839" y="88392"/>
                    <a:pt x="142060" y="84836"/>
                  </a:cubicBezTo>
                  <a:lnTo>
                    <a:pt x="119942" y="40132"/>
                  </a:lnTo>
                  <a:lnTo>
                    <a:pt x="97824" y="84836"/>
                  </a:lnTo>
                  <a:cubicBezTo>
                    <a:pt x="96045" y="88519"/>
                    <a:pt x="92486" y="91059"/>
                    <a:pt x="88545" y="91567"/>
                  </a:cubicBezTo>
                  <a:lnTo>
                    <a:pt x="39225" y="98679"/>
                  </a:lnTo>
                  <a:lnTo>
                    <a:pt x="74944" y="133477"/>
                  </a:lnTo>
                  <a:cubicBezTo>
                    <a:pt x="77867" y="136271"/>
                    <a:pt x="79139" y="140462"/>
                    <a:pt x="78503" y="144399"/>
                  </a:cubicBezTo>
                  <a:lnTo>
                    <a:pt x="70113" y="193548"/>
                  </a:lnTo>
                  <a:lnTo>
                    <a:pt x="114222" y="170307"/>
                  </a:lnTo>
                  <a:cubicBezTo>
                    <a:pt x="116002" y="169418"/>
                    <a:pt x="118035" y="168910"/>
                    <a:pt x="119942" y="1689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618350" y="1766791"/>
              <a:ext cx="239375" cy="228726"/>
            </a:xfrm>
            <a:custGeom>
              <a:avLst/>
              <a:gdLst/>
              <a:ahLst/>
              <a:cxnLst/>
              <a:rect l="l" t="t" r="r" b="b"/>
              <a:pathLst>
                <a:path w="239375" h="228726" extrusionOk="0">
                  <a:moveTo>
                    <a:pt x="186295" y="228600"/>
                  </a:moveTo>
                  <a:cubicBezTo>
                    <a:pt x="184262" y="228600"/>
                    <a:pt x="182355" y="228092"/>
                    <a:pt x="180575" y="227203"/>
                  </a:cubicBezTo>
                  <a:lnTo>
                    <a:pt x="119942" y="195326"/>
                  </a:lnTo>
                  <a:lnTo>
                    <a:pt x="59309" y="227203"/>
                  </a:lnTo>
                  <a:cubicBezTo>
                    <a:pt x="55114" y="229362"/>
                    <a:pt x="50029" y="228981"/>
                    <a:pt x="46216" y="226314"/>
                  </a:cubicBezTo>
                  <a:cubicBezTo>
                    <a:pt x="42403" y="223520"/>
                    <a:pt x="40496" y="218821"/>
                    <a:pt x="41259" y="214249"/>
                  </a:cubicBezTo>
                  <a:lnTo>
                    <a:pt x="52826" y="146812"/>
                  </a:lnTo>
                  <a:lnTo>
                    <a:pt x="3760" y="99060"/>
                  </a:lnTo>
                  <a:cubicBezTo>
                    <a:pt x="328" y="95758"/>
                    <a:pt x="-816" y="90805"/>
                    <a:pt x="582" y="86360"/>
                  </a:cubicBezTo>
                  <a:cubicBezTo>
                    <a:pt x="1980" y="81915"/>
                    <a:pt x="5921" y="78613"/>
                    <a:pt x="10624" y="77978"/>
                  </a:cubicBezTo>
                  <a:lnTo>
                    <a:pt x="78376" y="68199"/>
                  </a:lnTo>
                  <a:lnTo>
                    <a:pt x="108629" y="6858"/>
                  </a:lnTo>
                  <a:cubicBezTo>
                    <a:pt x="110663" y="2667"/>
                    <a:pt x="114985" y="0"/>
                    <a:pt x="119688" y="0"/>
                  </a:cubicBezTo>
                  <a:cubicBezTo>
                    <a:pt x="124391" y="0"/>
                    <a:pt x="128713" y="2667"/>
                    <a:pt x="130747" y="6858"/>
                  </a:cubicBezTo>
                  <a:lnTo>
                    <a:pt x="161000" y="68199"/>
                  </a:lnTo>
                  <a:lnTo>
                    <a:pt x="228751" y="77978"/>
                  </a:lnTo>
                  <a:cubicBezTo>
                    <a:pt x="233455" y="78613"/>
                    <a:pt x="237268" y="81915"/>
                    <a:pt x="238793" y="86360"/>
                  </a:cubicBezTo>
                  <a:cubicBezTo>
                    <a:pt x="240192" y="90805"/>
                    <a:pt x="239048" y="95758"/>
                    <a:pt x="235615" y="99060"/>
                  </a:cubicBezTo>
                  <a:lnTo>
                    <a:pt x="186550" y="146812"/>
                  </a:lnTo>
                  <a:lnTo>
                    <a:pt x="198117" y="214249"/>
                  </a:lnTo>
                  <a:cubicBezTo>
                    <a:pt x="198880" y="218948"/>
                    <a:pt x="196973" y="223647"/>
                    <a:pt x="193160" y="226314"/>
                  </a:cubicBezTo>
                  <a:cubicBezTo>
                    <a:pt x="190999" y="227838"/>
                    <a:pt x="188456" y="228727"/>
                    <a:pt x="185914" y="228727"/>
                  </a:cubicBezTo>
                  <a:close/>
                  <a:moveTo>
                    <a:pt x="119942" y="168910"/>
                  </a:moveTo>
                  <a:cubicBezTo>
                    <a:pt x="121976" y="168910"/>
                    <a:pt x="123883" y="169418"/>
                    <a:pt x="125662" y="170307"/>
                  </a:cubicBezTo>
                  <a:lnTo>
                    <a:pt x="169771" y="193548"/>
                  </a:lnTo>
                  <a:lnTo>
                    <a:pt x="161381" y="144399"/>
                  </a:lnTo>
                  <a:cubicBezTo>
                    <a:pt x="160745" y="140335"/>
                    <a:pt x="162017" y="136271"/>
                    <a:pt x="164940" y="133477"/>
                  </a:cubicBezTo>
                  <a:lnTo>
                    <a:pt x="200659" y="98679"/>
                  </a:lnTo>
                  <a:lnTo>
                    <a:pt x="151339" y="91567"/>
                  </a:lnTo>
                  <a:cubicBezTo>
                    <a:pt x="147271" y="90932"/>
                    <a:pt x="143839" y="88392"/>
                    <a:pt x="142060" y="84836"/>
                  </a:cubicBezTo>
                  <a:lnTo>
                    <a:pt x="119942" y="40132"/>
                  </a:lnTo>
                  <a:lnTo>
                    <a:pt x="97824" y="84836"/>
                  </a:lnTo>
                  <a:cubicBezTo>
                    <a:pt x="96045" y="88519"/>
                    <a:pt x="92485" y="91059"/>
                    <a:pt x="88545" y="91567"/>
                  </a:cubicBezTo>
                  <a:lnTo>
                    <a:pt x="39225" y="98679"/>
                  </a:lnTo>
                  <a:lnTo>
                    <a:pt x="74944" y="133477"/>
                  </a:lnTo>
                  <a:cubicBezTo>
                    <a:pt x="77867" y="136271"/>
                    <a:pt x="79266" y="140462"/>
                    <a:pt x="78503" y="144399"/>
                  </a:cubicBezTo>
                  <a:lnTo>
                    <a:pt x="70113" y="193548"/>
                  </a:lnTo>
                  <a:lnTo>
                    <a:pt x="114222" y="170307"/>
                  </a:lnTo>
                  <a:cubicBezTo>
                    <a:pt x="116002" y="169418"/>
                    <a:pt x="118035" y="168910"/>
                    <a:pt x="119942" y="1689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27"/>
          <p:cNvGrpSpPr/>
          <p:nvPr/>
        </p:nvGrpSpPr>
        <p:grpSpPr>
          <a:xfrm>
            <a:off x="10140790" y="1870632"/>
            <a:ext cx="455101" cy="517036"/>
            <a:chOff x="10838592" y="1700877"/>
            <a:chExt cx="533669" cy="606297"/>
          </a:xfrm>
          <a:solidFill>
            <a:srgbClr val="0F70B7"/>
          </a:solidFill>
        </p:grpSpPr>
        <p:sp>
          <p:nvSpPr>
            <p:cNvPr id="504" name="Google Shape;504;p27"/>
            <p:cNvSpPr/>
            <p:nvPr/>
          </p:nvSpPr>
          <p:spPr>
            <a:xfrm>
              <a:off x="10838592" y="1700877"/>
              <a:ext cx="533669" cy="606297"/>
            </a:xfrm>
            <a:custGeom>
              <a:avLst/>
              <a:gdLst/>
              <a:ahLst/>
              <a:cxnLst/>
              <a:rect l="l" t="t" r="r" b="b"/>
              <a:pathLst>
                <a:path w="533669" h="606297" extrusionOk="0">
                  <a:moveTo>
                    <a:pt x="523605" y="105918"/>
                  </a:moveTo>
                  <a:cubicBezTo>
                    <a:pt x="391279" y="84455"/>
                    <a:pt x="275224" y="2921"/>
                    <a:pt x="274080" y="2032"/>
                  </a:cubicBezTo>
                  <a:cubicBezTo>
                    <a:pt x="274080" y="2032"/>
                    <a:pt x="273826" y="2032"/>
                    <a:pt x="273699" y="1905"/>
                  </a:cubicBezTo>
                  <a:cubicBezTo>
                    <a:pt x="273317" y="1651"/>
                    <a:pt x="272936" y="1397"/>
                    <a:pt x="272555" y="1270"/>
                  </a:cubicBezTo>
                  <a:cubicBezTo>
                    <a:pt x="272301" y="1143"/>
                    <a:pt x="271919" y="889"/>
                    <a:pt x="271665" y="762"/>
                  </a:cubicBezTo>
                  <a:cubicBezTo>
                    <a:pt x="271284" y="635"/>
                    <a:pt x="270902" y="508"/>
                    <a:pt x="270394" y="381"/>
                  </a:cubicBezTo>
                  <a:cubicBezTo>
                    <a:pt x="270013" y="381"/>
                    <a:pt x="269631" y="127"/>
                    <a:pt x="269377" y="127"/>
                  </a:cubicBezTo>
                  <a:cubicBezTo>
                    <a:pt x="268996" y="127"/>
                    <a:pt x="268614" y="127"/>
                    <a:pt x="268106" y="0"/>
                  </a:cubicBezTo>
                  <a:cubicBezTo>
                    <a:pt x="267724" y="0"/>
                    <a:pt x="267343" y="0"/>
                    <a:pt x="266962" y="0"/>
                  </a:cubicBezTo>
                  <a:cubicBezTo>
                    <a:pt x="266581" y="0"/>
                    <a:pt x="266199" y="0"/>
                    <a:pt x="265818" y="0"/>
                  </a:cubicBezTo>
                  <a:cubicBezTo>
                    <a:pt x="265436" y="0"/>
                    <a:pt x="265055" y="0"/>
                    <a:pt x="264674" y="127"/>
                  </a:cubicBezTo>
                  <a:cubicBezTo>
                    <a:pt x="264293" y="127"/>
                    <a:pt x="263911" y="254"/>
                    <a:pt x="263530" y="381"/>
                  </a:cubicBezTo>
                  <a:cubicBezTo>
                    <a:pt x="263148" y="381"/>
                    <a:pt x="262768" y="635"/>
                    <a:pt x="262259" y="762"/>
                  </a:cubicBezTo>
                  <a:cubicBezTo>
                    <a:pt x="261878" y="889"/>
                    <a:pt x="261623" y="1016"/>
                    <a:pt x="261369" y="1270"/>
                  </a:cubicBezTo>
                  <a:cubicBezTo>
                    <a:pt x="260988" y="1524"/>
                    <a:pt x="260606" y="1651"/>
                    <a:pt x="260225" y="1905"/>
                  </a:cubicBezTo>
                  <a:cubicBezTo>
                    <a:pt x="260225" y="1905"/>
                    <a:pt x="259971" y="1905"/>
                    <a:pt x="259843" y="2032"/>
                  </a:cubicBezTo>
                  <a:cubicBezTo>
                    <a:pt x="258700" y="2794"/>
                    <a:pt x="142645" y="84455"/>
                    <a:pt x="10319" y="105918"/>
                  </a:cubicBezTo>
                  <a:cubicBezTo>
                    <a:pt x="4090" y="106934"/>
                    <a:pt x="-358" y="112522"/>
                    <a:pt x="23" y="118745"/>
                  </a:cubicBezTo>
                  <a:cubicBezTo>
                    <a:pt x="1167" y="136144"/>
                    <a:pt x="29640" y="546100"/>
                    <a:pt x="263911" y="605917"/>
                  </a:cubicBezTo>
                  <a:cubicBezTo>
                    <a:pt x="264928" y="606171"/>
                    <a:pt x="265945" y="606298"/>
                    <a:pt x="266835" y="606298"/>
                  </a:cubicBezTo>
                  <a:cubicBezTo>
                    <a:pt x="266835" y="606298"/>
                    <a:pt x="266835" y="606298"/>
                    <a:pt x="266835" y="606298"/>
                  </a:cubicBezTo>
                  <a:cubicBezTo>
                    <a:pt x="266835" y="606298"/>
                    <a:pt x="266835" y="606298"/>
                    <a:pt x="266835" y="606298"/>
                  </a:cubicBezTo>
                  <a:lnTo>
                    <a:pt x="266835" y="606298"/>
                  </a:lnTo>
                  <a:cubicBezTo>
                    <a:pt x="266835" y="606298"/>
                    <a:pt x="266835" y="606298"/>
                    <a:pt x="266835" y="606298"/>
                  </a:cubicBezTo>
                  <a:cubicBezTo>
                    <a:pt x="267852" y="606298"/>
                    <a:pt x="268869" y="606298"/>
                    <a:pt x="269759" y="605917"/>
                  </a:cubicBezTo>
                  <a:cubicBezTo>
                    <a:pt x="504029" y="546100"/>
                    <a:pt x="532503" y="136271"/>
                    <a:pt x="533647" y="118745"/>
                  </a:cubicBezTo>
                  <a:cubicBezTo>
                    <a:pt x="534028" y="112395"/>
                    <a:pt x="529579" y="106934"/>
                    <a:pt x="523351" y="105918"/>
                  </a:cubicBezTo>
                  <a:close/>
                  <a:moveTo>
                    <a:pt x="266962" y="581279"/>
                  </a:moveTo>
                  <a:cubicBezTo>
                    <a:pt x="72732" y="528320"/>
                    <a:pt x="31675" y="193421"/>
                    <a:pt x="25445" y="128270"/>
                  </a:cubicBezTo>
                  <a:cubicBezTo>
                    <a:pt x="141247" y="106680"/>
                    <a:pt x="240014" y="44958"/>
                    <a:pt x="266962" y="26924"/>
                  </a:cubicBezTo>
                  <a:cubicBezTo>
                    <a:pt x="293910" y="44831"/>
                    <a:pt x="392677" y="106553"/>
                    <a:pt x="508351" y="128270"/>
                  </a:cubicBezTo>
                  <a:cubicBezTo>
                    <a:pt x="502122" y="193421"/>
                    <a:pt x="461065" y="528320"/>
                    <a:pt x="266962" y="5812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938488" y="1802192"/>
              <a:ext cx="334044" cy="418750"/>
            </a:xfrm>
            <a:custGeom>
              <a:avLst/>
              <a:gdLst/>
              <a:ahLst/>
              <a:cxnLst/>
              <a:rect l="l" t="t" r="r" b="b"/>
              <a:pathLst>
                <a:path w="334044" h="418750" extrusionOk="0">
                  <a:moveTo>
                    <a:pt x="167065" y="418751"/>
                  </a:moveTo>
                  <a:cubicBezTo>
                    <a:pt x="165159" y="418751"/>
                    <a:pt x="163252" y="418370"/>
                    <a:pt x="161472" y="417481"/>
                  </a:cubicBezTo>
                  <a:lnTo>
                    <a:pt x="160964" y="417227"/>
                  </a:lnTo>
                  <a:cubicBezTo>
                    <a:pt x="160964" y="417227"/>
                    <a:pt x="159821" y="416592"/>
                    <a:pt x="159312" y="416211"/>
                  </a:cubicBezTo>
                  <a:cubicBezTo>
                    <a:pt x="152956" y="412655"/>
                    <a:pt x="146728" y="408083"/>
                    <a:pt x="140754" y="402876"/>
                  </a:cubicBezTo>
                  <a:cubicBezTo>
                    <a:pt x="85078" y="355632"/>
                    <a:pt x="46307" y="253905"/>
                    <a:pt x="44655" y="249587"/>
                  </a:cubicBezTo>
                  <a:cubicBezTo>
                    <a:pt x="22156" y="192564"/>
                    <a:pt x="4614" y="123476"/>
                    <a:pt x="38" y="73819"/>
                  </a:cubicBezTo>
                  <a:cubicBezTo>
                    <a:pt x="-216" y="70517"/>
                    <a:pt x="801" y="67342"/>
                    <a:pt x="2835" y="64802"/>
                  </a:cubicBezTo>
                  <a:cubicBezTo>
                    <a:pt x="4995" y="62262"/>
                    <a:pt x="8047" y="60738"/>
                    <a:pt x="11351" y="60484"/>
                  </a:cubicBezTo>
                  <a:cubicBezTo>
                    <a:pt x="22664" y="59595"/>
                    <a:pt x="60926" y="47784"/>
                    <a:pt x="94865" y="34576"/>
                  </a:cubicBezTo>
                  <a:cubicBezTo>
                    <a:pt x="106051" y="30258"/>
                    <a:pt x="146600" y="9176"/>
                    <a:pt x="161219" y="1429"/>
                  </a:cubicBezTo>
                  <a:cubicBezTo>
                    <a:pt x="164777" y="-476"/>
                    <a:pt x="169100" y="-476"/>
                    <a:pt x="172658" y="1429"/>
                  </a:cubicBezTo>
                  <a:cubicBezTo>
                    <a:pt x="187277" y="9176"/>
                    <a:pt x="227953" y="30258"/>
                    <a:pt x="239139" y="34576"/>
                  </a:cubicBezTo>
                  <a:cubicBezTo>
                    <a:pt x="272443" y="47530"/>
                    <a:pt x="311467" y="59722"/>
                    <a:pt x="322653" y="60484"/>
                  </a:cubicBezTo>
                  <a:cubicBezTo>
                    <a:pt x="325958" y="60738"/>
                    <a:pt x="329009" y="62262"/>
                    <a:pt x="331170" y="64802"/>
                  </a:cubicBezTo>
                  <a:cubicBezTo>
                    <a:pt x="333330" y="67342"/>
                    <a:pt x="334348" y="70644"/>
                    <a:pt x="333966" y="73819"/>
                  </a:cubicBezTo>
                  <a:cubicBezTo>
                    <a:pt x="329263" y="123730"/>
                    <a:pt x="311721" y="192818"/>
                    <a:pt x="289222" y="249714"/>
                  </a:cubicBezTo>
                  <a:cubicBezTo>
                    <a:pt x="287697" y="253905"/>
                    <a:pt x="248800" y="355632"/>
                    <a:pt x="192997" y="403003"/>
                  </a:cubicBezTo>
                  <a:cubicBezTo>
                    <a:pt x="192743" y="403257"/>
                    <a:pt x="192488" y="403511"/>
                    <a:pt x="192107" y="403765"/>
                  </a:cubicBezTo>
                  <a:cubicBezTo>
                    <a:pt x="192107" y="403765"/>
                    <a:pt x="192107" y="403765"/>
                    <a:pt x="192107" y="403765"/>
                  </a:cubicBezTo>
                  <a:cubicBezTo>
                    <a:pt x="185752" y="409099"/>
                    <a:pt x="180158" y="413036"/>
                    <a:pt x="174693" y="416084"/>
                  </a:cubicBezTo>
                  <a:cubicBezTo>
                    <a:pt x="173930" y="416592"/>
                    <a:pt x="173040" y="417100"/>
                    <a:pt x="172405" y="417481"/>
                  </a:cubicBezTo>
                  <a:cubicBezTo>
                    <a:pt x="170625" y="418370"/>
                    <a:pt x="168845" y="418751"/>
                    <a:pt x="166939" y="418751"/>
                  </a:cubicBezTo>
                  <a:close/>
                  <a:moveTo>
                    <a:pt x="25842" y="82836"/>
                  </a:moveTo>
                  <a:cubicBezTo>
                    <a:pt x="31690" y="128810"/>
                    <a:pt x="47960" y="190659"/>
                    <a:pt x="67663" y="240824"/>
                  </a:cubicBezTo>
                  <a:cubicBezTo>
                    <a:pt x="68044" y="241967"/>
                    <a:pt x="105924" y="341154"/>
                    <a:pt x="156769" y="384334"/>
                  </a:cubicBezTo>
                  <a:cubicBezTo>
                    <a:pt x="160202" y="387255"/>
                    <a:pt x="163634" y="389922"/>
                    <a:pt x="166939" y="392208"/>
                  </a:cubicBezTo>
                  <a:cubicBezTo>
                    <a:pt x="169735" y="390303"/>
                    <a:pt x="172658" y="388144"/>
                    <a:pt x="175964" y="385350"/>
                  </a:cubicBezTo>
                  <a:cubicBezTo>
                    <a:pt x="176218" y="385096"/>
                    <a:pt x="176472" y="384969"/>
                    <a:pt x="176599" y="384715"/>
                  </a:cubicBezTo>
                  <a:cubicBezTo>
                    <a:pt x="227826" y="341662"/>
                    <a:pt x="265833" y="241967"/>
                    <a:pt x="266215" y="241078"/>
                  </a:cubicBezTo>
                  <a:cubicBezTo>
                    <a:pt x="285917" y="191040"/>
                    <a:pt x="302187" y="129191"/>
                    <a:pt x="308162" y="82963"/>
                  </a:cubicBezTo>
                  <a:cubicBezTo>
                    <a:pt x="286171" y="78010"/>
                    <a:pt x="250961" y="65691"/>
                    <a:pt x="230114" y="57563"/>
                  </a:cubicBezTo>
                  <a:cubicBezTo>
                    <a:pt x="218038" y="52864"/>
                    <a:pt x="181176" y="33814"/>
                    <a:pt x="166812" y="26321"/>
                  </a:cubicBezTo>
                  <a:cubicBezTo>
                    <a:pt x="152448" y="33814"/>
                    <a:pt x="115712" y="52864"/>
                    <a:pt x="103636" y="57563"/>
                  </a:cubicBezTo>
                  <a:cubicBezTo>
                    <a:pt x="82789" y="65691"/>
                    <a:pt x="47579" y="78010"/>
                    <a:pt x="25588" y="82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7"/>
          <p:cNvSpPr/>
          <p:nvPr/>
        </p:nvSpPr>
        <p:spPr>
          <a:xfrm>
            <a:off x="1639087" y="1904206"/>
            <a:ext cx="469795" cy="449565"/>
          </a:xfrm>
          <a:custGeom>
            <a:avLst/>
            <a:gdLst/>
            <a:ahLst/>
            <a:cxnLst/>
            <a:rect l="l" t="t" r="r" b="b"/>
            <a:pathLst>
              <a:path w="550900" h="527177" extrusionOk="0">
                <a:moveTo>
                  <a:pt x="550322" y="200279"/>
                </a:moveTo>
                <a:cubicBezTo>
                  <a:pt x="548161" y="194437"/>
                  <a:pt x="542696" y="190500"/>
                  <a:pt x="536467" y="190500"/>
                </a:cubicBezTo>
                <a:lnTo>
                  <a:pt x="360033" y="188214"/>
                </a:lnTo>
                <a:lnTo>
                  <a:pt x="289866" y="9525"/>
                </a:lnTo>
                <a:cubicBezTo>
                  <a:pt x="287578" y="3683"/>
                  <a:pt x="282239" y="0"/>
                  <a:pt x="276011" y="0"/>
                </a:cubicBezTo>
                <a:cubicBezTo>
                  <a:pt x="269782" y="0"/>
                  <a:pt x="264443" y="3683"/>
                  <a:pt x="262155" y="9525"/>
                </a:cubicBezTo>
                <a:lnTo>
                  <a:pt x="191989" y="188214"/>
                </a:lnTo>
                <a:lnTo>
                  <a:pt x="14792" y="190500"/>
                </a:lnTo>
                <a:cubicBezTo>
                  <a:pt x="8563" y="190500"/>
                  <a:pt x="3097" y="194437"/>
                  <a:pt x="937" y="200279"/>
                </a:cubicBezTo>
                <a:cubicBezTo>
                  <a:pt x="-1224" y="206248"/>
                  <a:pt x="428" y="212471"/>
                  <a:pt x="5131" y="216662"/>
                </a:cubicBezTo>
                <a:lnTo>
                  <a:pt x="139491" y="333375"/>
                </a:lnTo>
                <a:lnTo>
                  <a:pt x="98687" y="508889"/>
                </a:lnTo>
                <a:cubicBezTo>
                  <a:pt x="97670" y="513334"/>
                  <a:pt x="98687" y="517906"/>
                  <a:pt x="101484" y="521462"/>
                </a:cubicBezTo>
                <a:cubicBezTo>
                  <a:pt x="104407" y="525018"/>
                  <a:pt x="108729" y="527177"/>
                  <a:pt x="113178" y="527177"/>
                </a:cubicBezTo>
                <a:cubicBezTo>
                  <a:pt x="115847" y="527177"/>
                  <a:pt x="118517" y="526415"/>
                  <a:pt x="120805" y="525018"/>
                </a:cubicBezTo>
                <a:lnTo>
                  <a:pt x="275757" y="431673"/>
                </a:lnTo>
                <a:lnTo>
                  <a:pt x="430073" y="525018"/>
                </a:lnTo>
                <a:cubicBezTo>
                  <a:pt x="432488" y="526415"/>
                  <a:pt x="435157" y="527177"/>
                  <a:pt x="437827" y="527177"/>
                </a:cubicBezTo>
                <a:cubicBezTo>
                  <a:pt x="442276" y="527177"/>
                  <a:pt x="446725" y="525018"/>
                  <a:pt x="449521" y="521462"/>
                </a:cubicBezTo>
                <a:cubicBezTo>
                  <a:pt x="452318" y="517906"/>
                  <a:pt x="453335" y="513334"/>
                  <a:pt x="452318" y="508889"/>
                </a:cubicBezTo>
                <a:lnTo>
                  <a:pt x="411514" y="333375"/>
                </a:lnTo>
                <a:lnTo>
                  <a:pt x="545746" y="216662"/>
                </a:lnTo>
                <a:cubicBezTo>
                  <a:pt x="550577" y="212471"/>
                  <a:pt x="552102" y="206248"/>
                  <a:pt x="549941" y="200279"/>
                </a:cubicBezTo>
                <a:close/>
                <a:moveTo>
                  <a:pt x="276011" y="403352"/>
                </a:moveTo>
                <a:lnTo>
                  <a:pt x="127415" y="492887"/>
                </a:lnTo>
                <a:lnTo>
                  <a:pt x="166566" y="324612"/>
                </a:lnTo>
                <a:lnTo>
                  <a:pt x="39706" y="214376"/>
                </a:lnTo>
                <a:lnTo>
                  <a:pt x="208640" y="212217"/>
                </a:lnTo>
                <a:lnTo>
                  <a:pt x="276011" y="40513"/>
                </a:lnTo>
                <a:lnTo>
                  <a:pt x="343508" y="212217"/>
                </a:lnTo>
                <a:lnTo>
                  <a:pt x="511680" y="214376"/>
                </a:lnTo>
                <a:lnTo>
                  <a:pt x="384947" y="324612"/>
                </a:lnTo>
                <a:lnTo>
                  <a:pt x="423971" y="492760"/>
                </a:lnTo>
                <a:lnTo>
                  <a:pt x="276011" y="403352"/>
                </a:lnTo>
                <a:close/>
              </a:path>
            </a:pathLst>
          </a:custGeom>
          <a:solidFill>
            <a:srgbClr val="0F7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7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E8E8E"/>
              </a:buClr>
              <a:buSzPts val="1400"/>
              <a:buFont typeface="Calibri"/>
              <a:buNone/>
            </a:pPr>
            <a:r>
              <a:rPr lang="en-GB"/>
              <a:t>ForItAAL - Ambient Assisted Living 13° Forum - Firenze 2024</a:t>
            </a:r>
            <a:endParaRPr/>
          </a:p>
        </p:txBody>
      </p:sp>
      <p:sp>
        <p:nvSpPr>
          <p:cNvPr id="508" name="Google Shape;508;p27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subTitle" idx="2"/>
          </p:nvPr>
        </p:nvSpPr>
        <p:spPr>
          <a:xfrm>
            <a:off x="425925" y="728725"/>
            <a:ext cx="9310200" cy="2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Macintosh PowerPoint</Application>
  <PresentationFormat>Widescreen</PresentationFormat>
  <Paragraphs>18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Poppins</vt:lpstr>
      <vt:lpstr>Arial</vt:lpstr>
      <vt:lpstr>Office Theme</vt:lpstr>
      <vt:lpstr>A very good title for an article</vt:lpstr>
      <vt:lpstr>PowerPoint Presentation</vt:lpstr>
      <vt:lpstr>PowerPoint Presentation</vt:lpstr>
      <vt:lpstr>PowerPoint Presentation</vt:lpstr>
      <vt:lpstr>PowerPoint Presentation</vt:lpstr>
      <vt:lpstr>THANK YOU!</vt:lpstr>
      <vt:lpstr>THANK YOU!</vt:lpstr>
      <vt:lpstr>ICONS</vt:lpstr>
      <vt:lpstr>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SPG</dc:creator>
  <cp:lastModifiedBy>alessandra sorrentino</cp:lastModifiedBy>
  <cp:revision>8</cp:revision>
  <dcterms:created xsi:type="dcterms:W3CDTF">2024-03-26T08:00:12Z</dcterms:created>
  <dcterms:modified xsi:type="dcterms:W3CDTF">2024-06-06T14:51:55Z</dcterms:modified>
</cp:coreProperties>
</file>